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 id="2147483653" r:id="rId4"/>
    <p:sldMasterId id="2147483654" r:id="rId5"/>
    <p:sldMasterId id="2147483655" r:id="rId6"/>
  </p:sldMasterIdLst>
  <p:notesMasterIdLst>
    <p:notesMasterId r:id="rId17"/>
  </p:notesMasterIdLst>
  <p:handoutMasterIdLst>
    <p:handoutMasterId r:id="rId18"/>
  </p:handoutMasterIdLst>
  <p:sldIdLst>
    <p:sldId id="368" r:id="rId7"/>
    <p:sldId id="379" r:id="rId8"/>
    <p:sldId id="372" r:id="rId9"/>
    <p:sldId id="370" r:id="rId10"/>
    <p:sldId id="380" r:id="rId11"/>
    <p:sldId id="378" r:id="rId12"/>
    <p:sldId id="373" r:id="rId13"/>
    <p:sldId id="376" r:id="rId14"/>
    <p:sldId id="375" r:id="rId15"/>
    <p:sldId id="377" r:id="rId16"/>
  </p:sldIdLst>
  <p:sldSz cx="9144000" cy="6858000" type="screen4x3"/>
  <p:notesSz cx="6797675" cy="9926638"/>
  <p:defaultTextStyle>
    <a:defPPr>
      <a:defRPr lang="da-DK"/>
    </a:defPPr>
    <a:lvl1pPr algn="l" rtl="0" fontAlgn="base">
      <a:spcBef>
        <a:spcPct val="0"/>
      </a:spcBef>
      <a:spcAft>
        <a:spcPct val="0"/>
      </a:spcAft>
      <a:defRPr sz="2100" i="1" kern="1200">
        <a:solidFill>
          <a:srgbClr val="800000"/>
        </a:solidFill>
        <a:latin typeface="Times New Roman" pitchFamily="18" charset="0"/>
        <a:ea typeface="+mn-ea"/>
        <a:cs typeface="+mn-cs"/>
      </a:defRPr>
    </a:lvl1pPr>
    <a:lvl2pPr marL="457200" algn="l" rtl="0" fontAlgn="base">
      <a:spcBef>
        <a:spcPct val="0"/>
      </a:spcBef>
      <a:spcAft>
        <a:spcPct val="0"/>
      </a:spcAft>
      <a:defRPr sz="2100" i="1" kern="1200">
        <a:solidFill>
          <a:srgbClr val="800000"/>
        </a:solidFill>
        <a:latin typeface="Times New Roman" pitchFamily="18" charset="0"/>
        <a:ea typeface="+mn-ea"/>
        <a:cs typeface="+mn-cs"/>
      </a:defRPr>
    </a:lvl2pPr>
    <a:lvl3pPr marL="914400" algn="l" rtl="0" fontAlgn="base">
      <a:spcBef>
        <a:spcPct val="0"/>
      </a:spcBef>
      <a:spcAft>
        <a:spcPct val="0"/>
      </a:spcAft>
      <a:defRPr sz="2100" i="1" kern="1200">
        <a:solidFill>
          <a:srgbClr val="800000"/>
        </a:solidFill>
        <a:latin typeface="Times New Roman" pitchFamily="18" charset="0"/>
        <a:ea typeface="+mn-ea"/>
        <a:cs typeface="+mn-cs"/>
      </a:defRPr>
    </a:lvl3pPr>
    <a:lvl4pPr marL="1371600" algn="l" rtl="0" fontAlgn="base">
      <a:spcBef>
        <a:spcPct val="0"/>
      </a:spcBef>
      <a:spcAft>
        <a:spcPct val="0"/>
      </a:spcAft>
      <a:defRPr sz="2100" i="1" kern="1200">
        <a:solidFill>
          <a:srgbClr val="800000"/>
        </a:solidFill>
        <a:latin typeface="Times New Roman" pitchFamily="18" charset="0"/>
        <a:ea typeface="+mn-ea"/>
        <a:cs typeface="+mn-cs"/>
      </a:defRPr>
    </a:lvl4pPr>
    <a:lvl5pPr marL="1828800" algn="l" rtl="0" fontAlgn="base">
      <a:spcBef>
        <a:spcPct val="0"/>
      </a:spcBef>
      <a:spcAft>
        <a:spcPct val="0"/>
      </a:spcAft>
      <a:defRPr sz="2100" i="1" kern="1200">
        <a:solidFill>
          <a:srgbClr val="800000"/>
        </a:solidFill>
        <a:latin typeface="Times New Roman" pitchFamily="18" charset="0"/>
        <a:ea typeface="+mn-ea"/>
        <a:cs typeface="+mn-cs"/>
      </a:defRPr>
    </a:lvl5pPr>
    <a:lvl6pPr marL="2286000" algn="l" defTabSz="914400" rtl="0" eaLnBrk="1" latinLnBrk="0" hangingPunct="1">
      <a:defRPr sz="2100" i="1" kern="1200">
        <a:solidFill>
          <a:srgbClr val="800000"/>
        </a:solidFill>
        <a:latin typeface="Times New Roman" pitchFamily="18" charset="0"/>
        <a:ea typeface="+mn-ea"/>
        <a:cs typeface="+mn-cs"/>
      </a:defRPr>
    </a:lvl6pPr>
    <a:lvl7pPr marL="2743200" algn="l" defTabSz="914400" rtl="0" eaLnBrk="1" latinLnBrk="0" hangingPunct="1">
      <a:defRPr sz="2100" i="1" kern="1200">
        <a:solidFill>
          <a:srgbClr val="800000"/>
        </a:solidFill>
        <a:latin typeface="Times New Roman" pitchFamily="18" charset="0"/>
        <a:ea typeface="+mn-ea"/>
        <a:cs typeface="+mn-cs"/>
      </a:defRPr>
    </a:lvl7pPr>
    <a:lvl8pPr marL="3200400" algn="l" defTabSz="914400" rtl="0" eaLnBrk="1" latinLnBrk="0" hangingPunct="1">
      <a:defRPr sz="2100" i="1" kern="1200">
        <a:solidFill>
          <a:srgbClr val="800000"/>
        </a:solidFill>
        <a:latin typeface="Times New Roman" pitchFamily="18" charset="0"/>
        <a:ea typeface="+mn-ea"/>
        <a:cs typeface="+mn-cs"/>
      </a:defRPr>
    </a:lvl8pPr>
    <a:lvl9pPr marL="3657600" algn="l" defTabSz="914400" rtl="0" eaLnBrk="1" latinLnBrk="0" hangingPunct="1">
      <a:defRPr sz="2100" i="1" kern="1200">
        <a:solidFill>
          <a:srgbClr val="80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B3D3D"/>
    <a:srgbClr val="CC0000"/>
    <a:srgbClr val="D32727"/>
  </p:clrMru>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5" autoAdjust="0"/>
    <p:restoredTop sz="73523" autoAdjust="0"/>
  </p:normalViewPr>
  <p:slideViewPr>
    <p:cSldViewPr>
      <p:cViewPr>
        <p:scale>
          <a:sx n="75" d="100"/>
          <a:sy n="75" d="100"/>
        </p:scale>
        <p:origin x="-318" y="-7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298" y="-120"/>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asterix5.adm.dpunet.dk\Afdelinger\Institut%20for%20P&#230;dagogik\CeFU\hhx-unders&#248;gelse\hhx-konference.%2013.%20oktober%202010\opl&#230;g\Rikkes%20opl&#230;g\figurer%20til%20hhxopl&#230;g%20om%20iv&#230;rks&#230;tter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sterix5.adm.dpunet.dk\Afdelinger\Institut%20for%20P&#230;dagogik\CeFU\hhx-unders&#248;gelse\hhx-konference.%2013.%20oktober%202010\opl&#230;g\Rikkes%20opl&#230;g\figurer%20til%20hhxopl&#230;g%20om%20iv&#230;rks&#230;tter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sus\Desktop\Rikke%20arb%2011%20okt\figurer%20til%20hhxopl&#230;g%20om%20iv&#230;rks&#230;tter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asterix5.adm.dpunet.dk\Afdelinger\Institut%20for%20P&#230;dagogik\CeFU\hhx-unders&#248;gelse\hhx-konference.%2013.%20oktober%202010\opl&#230;g\Rikkes%20opl&#230;g\figurer%20til%20hhxopl&#230;g%20om%20iv&#230;rks&#230;tte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a-DK"/>
  <c:chart>
    <c:plotArea>
      <c:layout/>
      <c:barChart>
        <c:barDir val="bar"/>
        <c:grouping val="clustered"/>
        <c:ser>
          <c:idx val="0"/>
          <c:order val="0"/>
          <c:tx>
            <c:strRef>
              <c:f>'Ark3'!$A$2</c:f>
              <c:strCache>
                <c:ptCount val="1"/>
                <c:pt idx="0">
                  <c:v>Drenge</c:v>
                </c:pt>
              </c:strCache>
            </c:strRef>
          </c:tx>
          <c:spPr>
            <a:solidFill>
              <a:schemeClr val="accent2"/>
            </a:solidFill>
          </c:spPr>
          <c:cat>
            <c:strRef>
              <c:f>'Ark3'!$B$1:$J$1</c:f>
              <c:strCache>
                <c:ptCount val="9"/>
                <c:pt idx="0">
                  <c:v>At det giver mulighed for at være kreativ</c:v>
                </c:pt>
                <c:pt idx="1">
                  <c:v>At der er mange projekter / cases</c:v>
                </c:pt>
                <c:pt idx="2">
                  <c:v>At det er dejligt praktisk</c:v>
                </c:pt>
                <c:pt idx="3">
                  <c:v>At det handler om at tjene penge</c:v>
                </c:pt>
                <c:pt idx="4">
                  <c:v>At jeg er god til fagene</c:v>
                </c:pt>
                <c:pt idx="5">
                  <c:v>At det giver mulighed for at iværksætte</c:v>
                </c:pt>
                <c:pt idx="6">
                  <c:v>At der er mulighed for udvikling og innovation</c:v>
                </c:pt>
                <c:pt idx="7">
                  <c:v>At det, man lærer, kan bruges til at forstå det, der diskuteres i nyhederne og medierne</c:v>
                </c:pt>
                <c:pt idx="8">
                  <c:v>At det, man lærer, kan bruges til noget</c:v>
                </c:pt>
              </c:strCache>
            </c:strRef>
          </c:cat>
          <c:val>
            <c:numRef>
              <c:f>'Ark3'!$B$2:$J$2</c:f>
              <c:numCache>
                <c:formatCode>0%</c:formatCode>
                <c:ptCount val="9"/>
                <c:pt idx="0">
                  <c:v>0.59681137149442964</c:v>
                </c:pt>
                <c:pt idx="1">
                  <c:v>0.69406568081428865</c:v>
                </c:pt>
                <c:pt idx="2">
                  <c:v>0.70432276657060522</c:v>
                </c:pt>
                <c:pt idx="3">
                  <c:v>0.7608904241028609</c:v>
                </c:pt>
                <c:pt idx="4">
                  <c:v>0.76434465553636666</c:v>
                </c:pt>
                <c:pt idx="5">
                  <c:v>0.83515850144092219</c:v>
                </c:pt>
                <c:pt idx="6">
                  <c:v>0.855907780979827</c:v>
                </c:pt>
                <c:pt idx="7">
                  <c:v>0.89364561336149428</c:v>
                </c:pt>
                <c:pt idx="8">
                  <c:v>0.91230090193820756</c:v>
                </c:pt>
              </c:numCache>
            </c:numRef>
          </c:val>
        </c:ser>
        <c:ser>
          <c:idx val="1"/>
          <c:order val="1"/>
          <c:tx>
            <c:strRef>
              <c:f>'Ark3'!$A$3</c:f>
              <c:strCache>
                <c:ptCount val="1"/>
                <c:pt idx="0">
                  <c:v>Piger</c:v>
                </c:pt>
              </c:strCache>
            </c:strRef>
          </c:tx>
          <c:spPr>
            <a:solidFill>
              <a:srgbClr val="DB3D3D"/>
            </a:solidFill>
          </c:spPr>
          <c:cat>
            <c:strRef>
              <c:f>'Ark3'!$B$1:$J$1</c:f>
              <c:strCache>
                <c:ptCount val="9"/>
                <c:pt idx="0">
                  <c:v>At det giver mulighed for at være kreativ</c:v>
                </c:pt>
                <c:pt idx="1">
                  <c:v>At der er mange projekter / cases</c:v>
                </c:pt>
                <c:pt idx="2">
                  <c:v>At det er dejligt praktisk</c:v>
                </c:pt>
                <c:pt idx="3">
                  <c:v>At det handler om at tjene penge</c:v>
                </c:pt>
                <c:pt idx="4">
                  <c:v>At jeg er god til fagene</c:v>
                </c:pt>
                <c:pt idx="5">
                  <c:v>At det giver mulighed for at iværksætte</c:v>
                </c:pt>
                <c:pt idx="6">
                  <c:v>At der er mulighed for udvikling og innovation</c:v>
                </c:pt>
                <c:pt idx="7">
                  <c:v>At det, man lærer, kan bruges til at forstå det, der diskuteres i nyhederne og medierne</c:v>
                </c:pt>
                <c:pt idx="8">
                  <c:v>At det, man lærer, kan bruges til noget</c:v>
                </c:pt>
              </c:strCache>
            </c:strRef>
          </c:cat>
          <c:val>
            <c:numRef>
              <c:f>'Ark3'!$B$3:$J$3</c:f>
              <c:numCache>
                <c:formatCode>0%</c:formatCode>
                <c:ptCount val="9"/>
                <c:pt idx="0">
                  <c:v>0.51730137251111563</c:v>
                </c:pt>
                <c:pt idx="1">
                  <c:v>0.6579099864786575</c:v>
                </c:pt>
                <c:pt idx="2">
                  <c:v>0.65797665369650127</c:v>
                </c:pt>
                <c:pt idx="3">
                  <c:v>0.47119102861562229</c:v>
                </c:pt>
                <c:pt idx="4">
                  <c:v>0.69494479953515631</c:v>
                </c:pt>
                <c:pt idx="5">
                  <c:v>0.75522850503485672</c:v>
                </c:pt>
                <c:pt idx="6">
                  <c:v>0.85794356397371474</c:v>
                </c:pt>
                <c:pt idx="7">
                  <c:v>0.89115250291036086</c:v>
                </c:pt>
                <c:pt idx="8">
                  <c:v>0.93752417794970988</c:v>
                </c:pt>
              </c:numCache>
            </c:numRef>
          </c:val>
        </c:ser>
        <c:dLbls>
          <c:showVal val="1"/>
        </c:dLbls>
        <c:axId val="36487936"/>
        <c:axId val="36489472"/>
      </c:barChart>
      <c:catAx>
        <c:axId val="36487936"/>
        <c:scaling>
          <c:orientation val="minMax"/>
        </c:scaling>
        <c:axPos val="l"/>
        <c:tickLblPos val="nextTo"/>
        <c:crossAx val="36489472"/>
        <c:crosses val="autoZero"/>
        <c:auto val="1"/>
        <c:lblAlgn val="ctr"/>
        <c:lblOffset val="100"/>
      </c:catAx>
      <c:valAx>
        <c:axId val="36489472"/>
        <c:scaling>
          <c:orientation val="minMax"/>
        </c:scaling>
        <c:axPos val="b"/>
        <c:majorGridlines/>
        <c:numFmt formatCode="0%" sourceLinked="1"/>
        <c:tickLblPos val="nextTo"/>
        <c:crossAx val="36487936"/>
        <c:crosses val="autoZero"/>
        <c:crossBetween val="between"/>
        <c:majorUnit val="0.2"/>
      </c:valAx>
    </c:plotArea>
    <c:legend>
      <c:legendPos val="r"/>
      <c:layout/>
      <c:txPr>
        <a:bodyPr/>
        <a:lstStyle/>
        <a:p>
          <a:pPr>
            <a:defRPr baseline="0"/>
          </a:pPr>
          <a:endParaRPr lang="da-DK"/>
        </a:p>
      </c:txPr>
    </c:legend>
    <c:plotVisOnly val="1"/>
  </c:chart>
  <c:txPr>
    <a:bodyPr/>
    <a:lstStyle/>
    <a:p>
      <a:pPr>
        <a:defRPr sz="1400" baseline="0"/>
      </a:pPr>
      <a:endParaRPr lang="da-DK"/>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a-DK"/>
  <c:chart>
    <c:plotArea>
      <c:layout/>
      <c:barChart>
        <c:barDir val="bar"/>
        <c:grouping val="clustered"/>
        <c:ser>
          <c:idx val="0"/>
          <c:order val="0"/>
          <c:cat>
            <c:strRef>
              <c:f>'Ark4'!$E$58:$E$60</c:f>
              <c:strCache>
                <c:ptCount val="3"/>
                <c:pt idx="0">
                  <c:v>Min interesse for økonomi, matematik eller regnskab</c:v>
                </c:pt>
                <c:pt idx="1">
                  <c:v>Min interesse for markedsføring, afsætning eller international handel</c:v>
                </c:pt>
                <c:pt idx="2">
                  <c:v>Min interesse for ledelse eller virksomhedsledelse</c:v>
                </c:pt>
              </c:strCache>
            </c:strRef>
          </c:cat>
          <c:val>
            <c:numRef>
              <c:f>'Ark4'!$F$58:$F$60</c:f>
              <c:numCache>
                <c:formatCode>0%</c:formatCode>
                <c:ptCount val="3"/>
                <c:pt idx="0">
                  <c:v>0.249337748344371</c:v>
                </c:pt>
                <c:pt idx="1">
                  <c:v>0.34181607865818392</c:v>
                </c:pt>
                <c:pt idx="2">
                  <c:v>0.40403337969401948</c:v>
                </c:pt>
              </c:numCache>
            </c:numRef>
          </c:val>
        </c:ser>
        <c:dLbls>
          <c:showVal val="1"/>
        </c:dLbls>
        <c:axId val="35270656"/>
        <c:axId val="35272192"/>
      </c:barChart>
      <c:catAx>
        <c:axId val="35270656"/>
        <c:scaling>
          <c:orientation val="minMax"/>
        </c:scaling>
        <c:axPos val="l"/>
        <c:tickLblPos val="nextTo"/>
        <c:crossAx val="35272192"/>
        <c:crosses val="autoZero"/>
        <c:auto val="1"/>
        <c:lblAlgn val="ctr"/>
        <c:lblOffset val="100"/>
      </c:catAx>
      <c:valAx>
        <c:axId val="35272192"/>
        <c:scaling>
          <c:orientation val="minMax"/>
        </c:scaling>
        <c:axPos val="b"/>
        <c:majorGridlines/>
        <c:numFmt formatCode="0%" sourceLinked="1"/>
        <c:tickLblPos val="nextTo"/>
        <c:crossAx val="35270656"/>
        <c:crosses val="autoZero"/>
        <c:crossBetween val="between"/>
      </c:valAx>
    </c:plotArea>
    <c:plotVisOnly val="1"/>
  </c:chart>
  <c:txPr>
    <a:bodyPr/>
    <a:lstStyle/>
    <a:p>
      <a:pPr>
        <a:defRPr sz="1800"/>
      </a:pPr>
      <a:endParaRPr lang="da-DK"/>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a-DK"/>
  <c:chart>
    <c:plotArea>
      <c:layout/>
      <c:barChart>
        <c:barDir val="bar"/>
        <c:grouping val="clustered"/>
        <c:ser>
          <c:idx val="0"/>
          <c:order val="0"/>
          <c:cat>
            <c:strRef>
              <c:f>'Ark7'!$B$48:$B$53</c:f>
              <c:strCache>
                <c:ptCount val="6"/>
                <c:pt idx="0">
                  <c:v>Finde mig et job, der ikke kræver mere uddannelse</c:v>
                </c:pt>
                <c:pt idx="1">
                  <c:v>En kort videregående uddannelse</c:v>
                </c:pt>
                <c:pt idx="2">
                  <c:v>Mellemlang videregående uddannelse</c:v>
                </c:pt>
                <c:pt idx="3">
                  <c:v>Uddannelse på handelshøjskolen eller handelsskolen</c:v>
                </c:pt>
                <c:pt idx="4">
                  <c:v>Uddannelse på universitetet</c:v>
                </c:pt>
                <c:pt idx="5">
                  <c:v>Starte egen virksomhed</c:v>
                </c:pt>
              </c:strCache>
            </c:strRef>
          </c:cat>
          <c:val>
            <c:numRef>
              <c:f>'Ark7'!$C$48:$C$53</c:f>
              <c:numCache>
                <c:formatCode>0%</c:formatCode>
                <c:ptCount val="6"/>
                <c:pt idx="0">
                  <c:v>0.15434083601286214</c:v>
                </c:pt>
                <c:pt idx="1">
                  <c:v>0.18226600985221708</c:v>
                </c:pt>
                <c:pt idx="2">
                  <c:v>0.14074074074074094</c:v>
                </c:pt>
                <c:pt idx="3">
                  <c:v>0.24187935034802791</c:v>
                </c:pt>
                <c:pt idx="4">
                  <c:v>0.22900302114803625</c:v>
                </c:pt>
                <c:pt idx="5">
                  <c:v>0.48979591836734698</c:v>
                </c:pt>
              </c:numCache>
            </c:numRef>
          </c:val>
        </c:ser>
        <c:dLbls>
          <c:showVal val="1"/>
        </c:dLbls>
        <c:axId val="35295616"/>
        <c:axId val="35297152"/>
      </c:barChart>
      <c:catAx>
        <c:axId val="35295616"/>
        <c:scaling>
          <c:orientation val="minMax"/>
        </c:scaling>
        <c:axPos val="l"/>
        <c:tickLblPos val="nextTo"/>
        <c:crossAx val="35297152"/>
        <c:crosses val="autoZero"/>
        <c:auto val="1"/>
        <c:lblAlgn val="ctr"/>
        <c:lblOffset val="100"/>
      </c:catAx>
      <c:valAx>
        <c:axId val="35297152"/>
        <c:scaling>
          <c:orientation val="minMax"/>
        </c:scaling>
        <c:axPos val="b"/>
        <c:majorGridlines/>
        <c:numFmt formatCode="0%" sourceLinked="1"/>
        <c:tickLblPos val="nextTo"/>
        <c:crossAx val="35295616"/>
        <c:crosses val="autoZero"/>
        <c:crossBetween val="between"/>
      </c:valAx>
    </c:plotArea>
    <c:plotVisOnly val="1"/>
  </c:chart>
  <c:txPr>
    <a:bodyPr/>
    <a:lstStyle/>
    <a:p>
      <a:pPr>
        <a:defRPr sz="1800"/>
      </a:pPr>
      <a:endParaRPr lang="da-DK"/>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a-DK"/>
  <c:chart>
    <c:plotArea>
      <c:layout/>
      <c:barChart>
        <c:barDir val="col"/>
        <c:grouping val="clustered"/>
        <c:ser>
          <c:idx val="0"/>
          <c:order val="0"/>
          <c:tx>
            <c:strRef>
              <c:f>'Ark1'!$AB$32</c:f>
              <c:strCache>
                <c:ptCount val="1"/>
                <c:pt idx="0">
                  <c:v>At det giver mulighed for at iværksætte</c:v>
                </c:pt>
              </c:strCache>
            </c:strRef>
          </c:tx>
          <c:cat>
            <c:strRef>
              <c:f>'Ark1'!$AA$33:$AA$35</c:f>
              <c:strCache>
                <c:ptCount val="3"/>
                <c:pt idx="0">
                  <c:v>1. år</c:v>
                </c:pt>
                <c:pt idx="1">
                  <c:v>2. år</c:v>
                </c:pt>
                <c:pt idx="2">
                  <c:v>3. år</c:v>
                </c:pt>
              </c:strCache>
            </c:strRef>
          </c:cat>
          <c:val>
            <c:numRef>
              <c:f>'Ark1'!$AB$33:$AB$35</c:f>
              <c:numCache>
                <c:formatCode>0%</c:formatCode>
                <c:ptCount val="3"/>
                <c:pt idx="0">
                  <c:v>0.23833644361503625</c:v>
                </c:pt>
                <c:pt idx="1">
                  <c:v>0.20969592656339667</c:v>
                </c:pt>
                <c:pt idx="2">
                  <c:v>0.16352603002235724</c:v>
                </c:pt>
              </c:numCache>
            </c:numRef>
          </c:val>
        </c:ser>
        <c:ser>
          <c:idx val="1"/>
          <c:order val="1"/>
          <c:tx>
            <c:strRef>
              <c:f>'Ark1'!$AC$32</c:f>
              <c:strCache>
                <c:ptCount val="1"/>
                <c:pt idx="0">
                  <c:v>At det, man lærer, kan bruges til at forstå det, der diskuteres i nyhederne og medierne</c:v>
                </c:pt>
              </c:strCache>
            </c:strRef>
          </c:tx>
          <c:cat>
            <c:strRef>
              <c:f>'Ark1'!$AA$33:$AA$35</c:f>
              <c:strCache>
                <c:ptCount val="3"/>
                <c:pt idx="0">
                  <c:v>1. år</c:v>
                </c:pt>
                <c:pt idx="1">
                  <c:v>2. år</c:v>
                </c:pt>
                <c:pt idx="2">
                  <c:v>3. år</c:v>
                </c:pt>
              </c:strCache>
            </c:strRef>
          </c:cat>
          <c:val>
            <c:numRef>
              <c:f>'Ark1'!$AC$33:$AC$35</c:f>
              <c:numCache>
                <c:formatCode>0%</c:formatCode>
                <c:ptCount val="3"/>
                <c:pt idx="0">
                  <c:v>0.30031948881789239</c:v>
                </c:pt>
                <c:pt idx="1">
                  <c:v>0.31741007194244786</c:v>
                </c:pt>
                <c:pt idx="2">
                  <c:v>0.31395720217183032</c:v>
                </c:pt>
              </c:numCache>
            </c:numRef>
          </c:val>
        </c:ser>
        <c:dLbls>
          <c:showVal val="1"/>
        </c:dLbls>
        <c:axId val="37203968"/>
        <c:axId val="37205504"/>
      </c:barChart>
      <c:catAx>
        <c:axId val="37203968"/>
        <c:scaling>
          <c:orientation val="minMax"/>
        </c:scaling>
        <c:axPos val="b"/>
        <c:tickLblPos val="nextTo"/>
        <c:crossAx val="37205504"/>
        <c:crosses val="autoZero"/>
        <c:auto val="1"/>
        <c:lblAlgn val="ctr"/>
        <c:lblOffset val="100"/>
      </c:catAx>
      <c:valAx>
        <c:axId val="37205504"/>
        <c:scaling>
          <c:orientation val="minMax"/>
        </c:scaling>
        <c:axPos val="l"/>
        <c:majorGridlines/>
        <c:numFmt formatCode="0%" sourceLinked="1"/>
        <c:tickLblPos val="nextTo"/>
        <c:crossAx val="37203968"/>
        <c:crosses val="autoZero"/>
        <c:crossBetween val="between"/>
      </c:valAx>
    </c:plotArea>
    <c:legend>
      <c:legendPos val="r"/>
      <c:layout/>
    </c:legend>
    <c:plotVisOnly val="1"/>
  </c:chart>
  <c:txPr>
    <a:bodyPr/>
    <a:lstStyle/>
    <a:p>
      <a:pPr>
        <a:defRPr sz="1800"/>
      </a:pPr>
      <a:endParaRPr lang="da-DK"/>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1" y="0"/>
            <a:ext cx="2945156" cy="496332"/>
          </a:xfrm>
          <a:prstGeom prst="rect">
            <a:avLst/>
          </a:prstGeom>
          <a:noFill/>
          <a:ln w="9525">
            <a:noFill/>
            <a:miter lim="800000"/>
            <a:headEnd/>
            <a:tailEnd/>
          </a:ln>
          <a:effectLst/>
        </p:spPr>
        <p:txBody>
          <a:bodyPr vert="horz" wrap="square" lIns="92140" tIns="46070" rIns="92140" bIns="46070" numCol="1" anchor="t" anchorCtr="0" compatLnSpc="1">
            <a:prstTxWarp prst="textNoShape">
              <a:avLst/>
            </a:prstTxWarp>
          </a:bodyPr>
          <a:lstStyle>
            <a:lvl1pPr defTabSz="922089" eaLnBrk="0" hangingPunct="0">
              <a:defRPr sz="1200" i="0" smtClean="0">
                <a:solidFill>
                  <a:schemeClr val="tx1"/>
                </a:solidFill>
              </a:defRPr>
            </a:lvl1pPr>
          </a:lstStyle>
          <a:p>
            <a:pPr>
              <a:defRPr/>
            </a:pPr>
            <a:endParaRPr lang="da-DK"/>
          </a:p>
        </p:txBody>
      </p:sp>
      <p:sp>
        <p:nvSpPr>
          <p:cNvPr id="145411" name="Rectangle 3"/>
          <p:cNvSpPr>
            <a:spLocks noGrp="1" noChangeArrowheads="1"/>
          </p:cNvSpPr>
          <p:nvPr>
            <p:ph type="dt" sz="quarter" idx="1"/>
          </p:nvPr>
        </p:nvSpPr>
        <p:spPr bwMode="auto">
          <a:xfrm>
            <a:off x="3851442" y="0"/>
            <a:ext cx="2945156" cy="496332"/>
          </a:xfrm>
          <a:prstGeom prst="rect">
            <a:avLst/>
          </a:prstGeom>
          <a:noFill/>
          <a:ln w="9525">
            <a:noFill/>
            <a:miter lim="800000"/>
            <a:headEnd/>
            <a:tailEnd/>
          </a:ln>
          <a:effectLst/>
        </p:spPr>
        <p:txBody>
          <a:bodyPr vert="horz" wrap="square" lIns="92140" tIns="46070" rIns="92140" bIns="46070" numCol="1" anchor="t" anchorCtr="0" compatLnSpc="1">
            <a:prstTxWarp prst="textNoShape">
              <a:avLst/>
            </a:prstTxWarp>
          </a:bodyPr>
          <a:lstStyle>
            <a:lvl1pPr algn="r" defTabSz="922089" eaLnBrk="0" hangingPunct="0">
              <a:defRPr sz="1200" i="0" smtClean="0">
                <a:solidFill>
                  <a:schemeClr val="tx1"/>
                </a:solidFill>
              </a:defRPr>
            </a:lvl1pPr>
          </a:lstStyle>
          <a:p>
            <a:pPr>
              <a:defRPr/>
            </a:pPr>
            <a:fld id="{12168519-5166-4C8E-9181-0DE543503ACB}" type="datetimeFigureOut">
              <a:rPr lang="da-DK"/>
              <a:pPr>
                <a:defRPr/>
              </a:pPr>
              <a:t>19-10-2010</a:t>
            </a:fld>
            <a:endParaRPr lang="da-DK"/>
          </a:p>
        </p:txBody>
      </p:sp>
      <p:sp>
        <p:nvSpPr>
          <p:cNvPr id="145412" name="Rectangle 4"/>
          <p:cNvSpPr>
            <a:spLocks noGrp="1" noChangeArrowheads="1"/>
          </p:cNvSpPr>
          <p:nvPr>
            <p:ph type="ftr" sz="quarter" idx="2"/>
          </p:nvPr>
        </p:nvSpPr>
        <p:spPr bwMode="auto">
          <a:xfrm>
            <a:off x="1" y="9428009"/>
            <a:ext cx="2945156" cy="496332"/>
          </a:xfrm>
          <a:prstGeom prst="rect">
            <a:avLst/>
          </a:prstGeom>
          <a:noFill/>
          <a:ln w="9525">
            <a:noFill/>
            <a:miter lim="800000"/>
            <a:headEnd/>
            <a:tailEnd/>
          </a:ln>
          <a:effectLst/>
        </p:spPr>
        <p:txBody>
          <a:bodyPr vert="horz" wrap="square" lIns="92140" tIns="46070" rIns="92140" bIns="46070" numCol="1" anchor="b" anchorCtr="0" compatLnSpc="1">
            <a:prstTxWarp prst="textNoShape">
              <a:avLst/>
            </a:prstTxWarp>
          </a:bodyPr>
          <a:lstStyle>
            <a:lvl1pPr defTabSz="922089" eaLnBrk="0" hangingPunct="0">
              <a:defRPr sz="1200" i="0" smtClean="0">
                <a:solidFill>
                  <a:schemeClr val="tx1"/>
                </a:solidFill>
              </a:defRPr>
            </a:lvl1pPr>
          </a:lstStyle>
          <a:p>
            <a:pPr>
              <a:defRPr/>
            </a:pPr>
            <a:endParaRPr lang="da-DK"/>
          </a:p>
        </p:txBody>
      </p:sp>
      <p:sp>
        <p:nvSpPr>
          <p:cNvPr id="145413" name="Rectangle 5"/>
          <p:cNvSpPr>
            <a:spLocks noGrp="1" noChangeArrowheads="1"/>
          </p:cNvSpPr>
          <p:nvPr>
            <p:ph type="sldNum" sz="quarter" idx="3"/>
          </p:nvPr>
        </p:nvSpPr>
        <p:spPr bwMode="auto">
          <a:xfrm>
            <a:off x="3851442" y="9428009"/>
            <a:ext cx="2945156" cy="496332"/>
          </a:xfrm>
          <a:prstGeom prst="rect">
            <a:avLst/>
          </a:prstGeom>
          <a:noFill/>
          <a:ln w="9525">
            <a:noFill/>
            <a:miter lim="800000"/>
            <a:headEnd/>
            <a:tailEnd/>
          </a:ln>
          <a:effectLst/>
        </p:spPr>
        <p:txBody>
          <a:bodyPr vert="horz" wrap="square" lIns="92140" tIns="46070" rIns="92140" bIns="46070" numCol="1" anchor="b" anchorCtr="0" compatLnSpc="1">
            <a:prstTxWarp prst="textNoShape">
              <a:avLst/>
            </a:prstTxWarp>
          </a:bodyPr>
          <a:lstStyle>
            <a:lvl1pPr algn="r" defTabSz="922089" eaLnBrk="0" hangingPunct="0">
              <a:defRPr sz="1200" i="0" smtClean="0">
                <a:solidFill>
                  <a:schemeClr val="tx1"/>
                </a:solidFill>
              </a:defRPr>
            </a:lvl1pPr>
          </a:lstStyle>
          <a:p>
            <a:pPr>
              <a:defRPr/>
            </a:pPr>
            <a:fld id="{D277AAEE-96F8-490C-AE2C-9B08955DA1BF}" type="slidenum">
              <a:rPr lang="da-DK"/>
              <a:pPr>
                <a:defRPr/>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45156" cy="496332"/>
          </a:xfrm>
          <a:prstGeom prst="rect">
            <a:avLst/>
          </a:prstGeom>
          <a:noFill/>
          <a:ln w="9525">
            <a:noFill/>
            <a:miter lim="800000"/>
            <a:headEnd/>
            <a:tailEnd/>
          </a:ln>
        </p:spPr>
        <p:txBody>
          <a:bodyPr vert="horz" wrap="square" lIns="95254" tIns="47628" rIns="95254" bIns="47628" numCol="1" anchor="t" anchorCtr="0" compatLnSpc="1">
            <a:prstTxWarp prst="textNoShape">
              <a:avLst/>
            </a:prstTxWarp>
          </a:bodyPr>
          <a:lstStyle>
            <a:lvl1pPr defTabSz="879604">
              <a:defRPr sz="1200" i="0" smtClean="0">
                <a:solidFill>
                  <a:schemeClr val="tx1"/>
                </a:solidFill>
                <a:latin typeface="Arial" charset="0"/>
              </a:defRPr>
            </a:lvl1pPr>
          </a:lstStyle>
          <a:p>
            <a:pPr>
              <a:defRPr/>
            </a:pPr>
            <a:endParaRPr lang="da-DK"/>
          </a:p>
        </p:txBody>
      </p:sp>
      <p:sp>
        <p:nvSpPr>
          <p:cNvPr id="30723" name="Rectangle 3"/>
          <p:cNvSpPr>
            <a:spLocks noGrp="1" noChangeArrowheads="1"/>
          </p:cNvSpPr>
          <p:nvPr>
            <p:ph type="dt" idx="1"/>
          </p:nvPr>
        </p:nvSpPr>
        <p:spPr bwMode="auto">
          <a:xfrm>
            <a:off x="3851442" y="0"/>
            <a:ext cx="2945156" cy="496332"/>
          </a:xfrm>
          <a:prstGeom prst="rect">
            <a:avLst/>
          </a:prstGeom>
          <a:noFill/>
          <a:ln w="9525">
            <a:noFill/>
            <a:miter lim="800000"/>
            <a:headEnd/>
            <a:tailEnd/>
          </a:ln>
        </p:spPr>
        <p:txBody>
          <a:bodyPr vert="horz" wrap="square" lIns="95254" tIns="47628" rIns="95254" bIns="47628" numCol="1" anchor="t" anchorCtr="0" compatLnSpc="1">
            <a:prstTxWarp prst="textNoShape">
              <a:avLst/>
            </a:prstTxWarp>
          </a:bodyPr>
          <a:lstStyle>
            <a:lvl1pPr algn="r" defTabSz="879604">
              <a:defRPr sz="1200" i="0" smtClean="0">
                <a:solidFill>
                  <a:schemeClr val="tx1"/>
                </a:solidFill>
                <a:latin typeface="Arial" charset="0"/>
              </a:defRPr>
            </a:lvl1pPr>
          </a:lstStyle>
          <a:p>
            <a:pPr>
              <a:defRPr/>
            </a:pPr>
            <a:fld id="{1F4E88DA-216A-40ED-85D7-D704965B9D55}" type="datetimeFigureOut">
              <a:rPr lang="da-DK"/>
              <a:pPr>
                <a:defRPr/>
              </a:pPr>
              <a:t>19-10-2010</a:t>
            </a:fld>
            <a:endParaRPr lang="da-DK"/>
          </a:p>
        </p:txBody>
      </p:sp>
      <p:sp>
        <p:nvSpPr>
          <p:cNvPr id="15364"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8906" y="4715152"/>
            <a:ext cx="5439864" cy="4466987"/>
          </a:xfrm>
          <a:prstGeom prst="rect">
            <a:avLst/>
          </a:prstGeom>
          <a:noFill/>
          <a:ln w="9525">
            <a:noFill/>
            <a:miter lim="800000"/>
            <a:headEnd/>
            <a:tailEnd/>
          </a:ln>
        </p:spPr>
        <p:txBody>
          <a:bodyPr vert="horz" wrap="square" lIns="95254" tIns="47628" rIns="95254" bIns="47628"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30726" name="Rectangle 6"/>
          <p:cNvSpPr>
            <a:spLocks noGrp="1" noChangeArrowheads="1"/>
          </p:cNvSpPr>
          <p:nvPr>
            <p:ph type="ftr" sz="quarter" idx="4"/>
          </p:nvPr>
        </p:nvSpPr>
        <p:spPr bwMode="auto">
          <a:xfrm>
            <a:off x="1" y="9430308"/>
            <a:ext cx="2945156" cy="494035"/>
          </a:xfrm>
          <a:prstGeom prst="rect">
            <a:avLst/>
          </a:prstGeom>
          <a:noFill/>
          <a:ln w="9525">
            <a:noFill/>
            <a:miter lim="800000"/>
            <a:headEnd/>
            <a:tailEnd/>
          </a:ln>
        </p:spPr>
        <p:txBody>
          <a:bodyPr vert="horz" wrap="square" lIns="95254" tIns="47628" rIns="95254" bIns="47628" numCol="1" anchor="b" anchorCtr="0" compatLnSpc="1">
            <a:prstTxWarp prst="textNoShape">
              <a:avLst/>
            </a:prstTxWarp>
          </a:bodyPr>
          <a:lstStyle>
            <a:lvl1pPr defTabSz="879604">
              <a:defRPr sz="1200" i="0" smtClean="0">
                <a:solidFill>
                  <a:schemeClr val="tx1"/>
                </a:solidFill>
                <a:latin typeface="Arial" charset="0"/>
              </a:defRPr>
            </a:lvl1pPr>
          </a:lstStyle>
          <a:p>
            <a:pPr>
              <a:defRPr/>
            </a:pPr>
            <a:endParaRPr lang="da-DK"/>
          </a:p>
        </p:txBody>
      </p:sp>
      <p:sp>
        <p:nvSpPr>
          <p:cNvPr id="30727" name="Rectangle 7"/>
          <p:cNvSpPr>
            <a:spLocks noGrp="1" noChangeArrowheads="1"/>
          </p:cNvSpPr>
          <p:nvPr>
            <p:ph type="sldNum" sz="quarter" idx="5"/>
          </p:nvPr>
        </p:nvSpPr>
        <p:spPr bwMode="auto">
          <a:xfrm>
            <a:off x="3851442" y="9430308"/>
            <a:ext cx="2945156" cy="494035"/>
          </a:xfrm>
          <a:prstGeom prst="rect">
            <a:avLst/>
          </a:prstGeom>
          <a:noFill/>
          <a:ln w="9525">
            <a:noFill/>
            <a:miter lim="800000"/>
            <a:headEnd/>
            <a:tailEnd/>
          </a:ln>
        </p:spPr>
        <p:txBody>
          <a:bodyPr vert="horz" wrap="square" lIns="95254" tIns="47628" rIns="95254" bIns="47628" numCol="1" anchor="b" anchorCtr="0" compatLnSpc="1">
            <a:prstTxWarp prst="textNoShape">
              <a:avLst/>
            </a:prstTxWarp>
          </a:bodyPr>
          <a:lstStyle>
            <a:lvl1pPr algn="r" defTabSz="879604">
              <a:defRPr sz="1200" i="0" smtClean="0">
                <a:solidFill>
                  <a:schemeClr val="tx1"/>
                </a:solidFill>
                <a:latin typeface="Arial" charset="0"/>
              </a:defRPr>
            </a:lvl1pPr>
          </a:lstStyle>
          <a:p>
            <a:pPr>
              <a:defRPr/>
            </a:pPr>
            <a:fld id="{D421803A-552D-4B7E-9839-375BCA9B0631}" type="slidenum">
              <a:rPr lang="da-DK"/>
              <a:pPr>
                <a:defRPr/>
              </a:pPr>
              <a:t>‹#›</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3A99F99-3DCF-4097-860A-3959AD165A70}" type="slidenum">
              <a:rPr lang="da-DK"/>
              <a:pPr/>
              <a:t>1</a:t>
            </a:fld>
            <a:endParaRPr lang="da-DK"/>
          </a:p>
        </p:txBody>
      </p:sp>
      <p:sp>
        <p:nvSpPr>
          <p:cNvPr id="16387" name="Rectangle 2"/>
          <p:cNvSpPr>
            <a:spLocks noGrp="1" noRot="1" noChangeAspect="1" noChangeArrowheads="1" noTextEdit="1"/>
          </p:cNvSpPr>
          <p:nvPr>
            <p:ph type="sldImg"/>
          </p:nvPr>
        </p:nvSpPr>
        <p:spPr>
          <a:xfrm>
            <a:off x="917575" y="744538"/>
            <a:ext cx="4965700" cy="3724275"/>
          </a:xfrm>
          <a:ln/>
        </p:spPr>
      </p:sp>
      <p:sp>
        <p:nvSpPr>
          <p:cNvPr id="16388" name="Rectangle 3"/>
          <p:cNvSpPr>
            <a:spLocks noGrp="1" noChangeArrowheads="1"/>
          </p:cNvSpPr>
          <p:nvPr>
            <p:ph type="body" idx="1"/>
          </p:nvPr>
        </p:nvSpPr>
        <p:spPr>
          <a:xfrm>
            <a:off x="679984" y="4715152"/>
            <a:ext cx="5437709" cy="4466987"/>
          </a:xfrm>
          <a:noFill/>
          <a:ln/>
        </p:spPr>
        <p:txBody>
          <a:bodyPr/>
          <a:lstStyle/>
          <a:p>
            <a:endParaRPr lang="da-DK" i="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10</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20000"/>
          </a:bodyPr>
          <a:lstStyle/>
          <a:p>
            <a:endParaRPr lang="da-DK" sz="1200" baseline="0" dirty="0" smtClean="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D421803A-552D-4B7E-9839-375BCA9B0631}" type="slidenum">
              <a:rPr lang="da-DK" smtClean="0"/>
              <a:pPr>
                <a:defRPr/>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6A6DDDAF-9AD0-4A1E-963C-FA1DE1A2C3DB}" type="datetime1">
              <a:rPr lang="da-DK"/>
              <a:pPr>
                <a:defRPr/>
              </a:pPr>
              <a:t>19-10-2010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C2CF5F-4BC9-4EC5-9C01-B6D25191E091}"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1BC4D6CB-C059-424E-8B8F-555512D9514B}" type="datetime1">
              <a:rPr lang="da-DK"/>
              <a:pPr>
                <a:defRPr/>
              </a:pPr>
              <a:t>19-10-2010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9B0A36-28CF-4255-9E5C-7747427C45C8}"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7DA07D81-3515-4286-B882-1BB7BF6C448A}" type="datetime1">
              <a:rPr lang="da-DK"/>
              <a:pPr>
                <a:defRPr/>
              </a:pPr>
              <a:t>19-10-2010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A75F24-5DB3-4062-AD24-A069F76312F5}"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0DC5B37E-4D8B-4C21-954D-A8EAAA5BCB34}" type="datetime1">
              <a:rPr lang="da-DK"/>
              <a:pPr>
                <a:defRPr/>
              </a:pPr>
              <a:t>19-10-2010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0BB46C-54A2-430B-BC44-8CCDBD651331}"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a:ln/>
        </p:spPr>
        <p:txBody>
          <a:bodyPr/>
          <a:lstStyle>
            <a:lvl1pPr>
              <a:defRPr/>
            </a:lvl1pPr>
          </a:lstStyle>
          <a:p>
            <a:pPr>
              <a:defRPr/>
            </a:pPr>
            <a:r>
              <a:rPr lang="en-GB"/>
              <a:t>www.cefu.dk</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ato 4"/>
          <p:cNvSpPr>
            <a:spLocks noGrp="1"/>
          </p:cNvSpPr>
          <p:nvPr>
            <p:ph type="dt" sz="half" idx="10"/>
          </p:nvPr>
        </p:nvSpPr>
        <p:spPr>
          <a:ln/>
        </p:spPr>
        <p:txBody>
          <a:bodyPr/>
          <a:lstStyle>
            <a:lvl1pPr>
              <a:defRPr/>
            </a:lvl1pPr>
          </a:lstStyle>
          <a:p>
            <a:pPr>
              <a:defRPr/>
            </a:pPr>
            <a:fld id="{AC2C5878-8D69-4B69-87CD-1A28298961F8}"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B87FD3CA-D741-4254-993B-A028ABBFFD66}"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27D4A052-87ED-4B6F-919A-808ED3D68F55}"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90E0D965-7AF9-4507-9A41-832208B56267}"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4"/>
          <p:cNvSpPr>
            <a:spLocks noGrp="1"/>
          </p:cNvSpPr>
          <p:nvPr>
            <p:ph type="dt" sz="half" idx="10"/>
          </p:nvPr>
        </p:nvSpPr>
        <p:spPr>
          <a:ln/>
        </p:spPr>
        <p:txBody>
          <a:bodyPr/>
          <a:lstStyle>
            <a:lvl1pPr>
              <a:defRPr/>
            </a:lvl1pPr>
          </a:lstStyle>
          <a:p>
            <a:pPr>
              <a:defRPr/>
            </a:pPr>
            <a:fld id="{61A772F0-F3D0-48C0-8178-1BCF59121E02}"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02825542-E433-4F37-9216-0DBC29917C1A}"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ln/>
        </p:spPr>
        <p:txBody>
          <a:bodyPr/>
          <a:lstStyle>
            <a:lvl1pPr>
              <a:defRPr/>
            </a:lvl1pPr>
          </a:lstStyle>
          <a:p>
            <a:pPr>
              <a:defRPr/>
            </a:pPr>
            <a:fld id="{FD30695F-0E26-496C-88EA-B61D3B043B50}"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AA42D3A0-C5EE-4398-8F63-1B71B8EA1293}"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a:ln/>
        </p:spPr>
        <p:txBody>
          <a:bodyPr/>
          <a:lstStyle>
            <a:lvl1pPr>
              <a:defRPr/>
            </a:lvl1pPr>
          </a:lstStyle>
          <a:p>
            <a:pPr>
              <a:defRPr/>
            </a:pPr>
            <a:fld id="{A0ED0936-FAB8-4964-A909-53F79E9981BE}" type="datetime1">
              <a:rPr lang="da-DK"/>
              <a:pPr>
                <a:defRPr/>
              </a:pPr>
              <a:t>19-10-2010</a:t>
            </a:fld>
            <a:endParaRPr lang="en-GB"/>
          </a:p>
        </p:txBody>
      </p:sp>
      <p:sp>
        <p:nvSpPr>
          <p:cNvPr id="8" name="Pladsholder til sidefod 5"/>
          <p:cNvSpPr>
            <a:spLocks noGrp="1"/>
          </p:cNvSpPr>
          <p:nvPr>
            <p:ph type="ftr" sz="quarter" idx="11"/>
          </p:nvPr>
        </p:nvSpPr>
        <p:spPr>
          <a:ln/>
        </p:spPr>
        <p:txBody>
          <a:bodyPr/>
          <a:lstStyle>
            <a:lvl1pPr>
              <a:defRPr/>
            </a:lvl1pPr>
          </a:lstStyle>
          <a:p>
            <a:pPr>
              <a:defRPr/>
            </a:pPr>
            <a:endParaRPr lang="en-GB"/>
          </a:p>
        </p:txBody>
      </p:sp>
      <p:sp>
        <p:nvSpPr>
          <p:cNvPr id="9" name="Pladsholder til diasnummer 6"/>
          <p:cNvSpPr>
            <a:spLocks noGrp="1"/>
          </p:cNvSpPr>
          <p:nvPr>
            <p:ph type="sldNum" sz="quarter" idx="12"/>
          </p:nvPr>
        </p:nvSpPr>
        <p:spPr>
          <a:ln/>
        </p:spPr>
        <p:txBody>
          <a:bodyPr/>
          <a:lstStyle>
            <a:lvl1pPr>
              <a:defRPr/>
            </a:lvl1pPr>
          </a:lstStyle>
          <a:p>
            <a:pPr>
              <a:defRPr/>
            </a:pPr>
            <a:fld id="{39282AAF-0BFB-45B0-B361-7A50E0A5A46A}"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4"/>
          <p:cNvSpPr>
            <a:spLocks noGrp="1"/>
          </p:cNvSpPr>
          <p:nvPr>
            <p:ph type="dt" sz="half" idx="10"/>
          </p:nvPr>
        </p:nvSpPr>
        <p:spPr>
          <a:ln/>
        </p:spPr>
        <p:txBody>
          <a:bodyPr/>
          <a:lstStyle>
            <a:lvl1pPr>
              <a:defRPr/>
            </a:lvl1pPr>
          </a:lstStyle>
          <a:p>
            <a:pPr>
              <a:defRPr/>
            </a:pPr>
            <a:fld id="{AAD79A10-BBB2-4E69-ADA1-E4C8148BAB07}" type="datetime1">
              <a:rPr lang="da-DK"/>
              <a:pPr>
                <a:defRPr/>
              </a:pPr>
              <a:t>19-10-2010</a:t>
            </a:fld>
            <a:endParaRPr lang="en-GB"/>
          </a:p>
        </p:txBody>
      </p:sp>
      <p:sp>
        <p:nvSpPr>
          <p:cNvPr id="4" name="Pladsholder til sidefod 5"/>
          <p:cNvSpPr>
            <a:spLocks noGrp="1"/>
          </p:cNvSpPr>
          <p:nvPr>
            <p:ph type="ftr" sz="quarter" idx="11"/>
          </p:nvPr>
        </p:nvSpPr>
        <p:spPr>
          <a:ln/>
        </p:spPr>
        <p:txBody>
          <a:bodyPr/>
          <a:lstStyle>
            <a:lvl1pPr>
              <a:defRPr/>
            </a:lvl1pPr>
          </a:lstStyle>
          <a:p>
            <a:pPr>
              <a:defRPr/>
            </a:pPr>
            <a:endParaRPr lang="en-GB"/>
          </a:p>
        </p:txBody>
      </p:sp>
      <p:sp>
        <p:nvSpPr>
          <p:cNvPr id="5" name="Pladsholder til diasnummer 6"/>
          <p:cNvSpPr>
            <a:spLocks noGrp="1"/>
          </p:cNvSpPr>
          <p:nvPr>
            <p:ph type="sldNum" sz="quarter" idx="12"/>
          </p:nvPr>
        </p:nvSpPr>
        <p:spPr>
          <a:ln/>
        </p:spPr>
        <p:txBody>
          <a:bodyPr/>
          <a:lstStyle>
            <a:lvl1pPr>
              <a:defRPr/>
            </a:lvl1pPr>
          </a:lstStyle>
          <a:p>
            <a:pPr>
              <a:defRPr/>
            </a:pPr>
            <a:fld id="{DBA22727-8520-42AF-9BAF-C4C52CF0F21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4"/>
          <p:cNvSpPr>
            <a:spLocks noGrp="1"/>
          </p:cNvSpPr>
          <p:nvPr>
            <p:ph type="dt" sz="half" idx="10"/>
          </p:nvPr>
        </p:nvSpPr>
        <p:spPr>
          <a:ln/>
        </p:spPr>
        <p:txBody>
          <a:bodyPr/>
          <a:lstStyle>
            <a:lvl1pPr>
              <a:defRPr/>
            </a:lvl1pPr>
          </a:lstStyle>
          <a:p>
            <a:pPr>
              <a:defRPr/>
            </a:pPr>
            <a:fld id="{3AED4FA7-1CC6-4596-92A9-456C64D7A09A}" type="datetime1">
              <a:rPr lang="da-DK"/>
              <a:pPr>
                <a:defRPr/>
              </a:pPr>
              <a:t>19-10-2010</a:t>
            </a:fld>
            <a:endParaRPr lang="en-GB"/>
          </a:p>
        </p:txBody>
      </p:sp>
      <p:sp>
        <p:nvSpPr>
          <p:cNvPr id="3" name="Pladsholder til sidefod 5"/>
          <p:cNvSpPr>
            <a:spLocks noGrp="1"/>
          </p:cNvSpPr>
          <p:nvPr>
            <p:ph type="ftr" sz="quarter" idx="11"/>
          </p:nvPr>
        </p:nvSpPr>
        <p:spPr>
          <a:ln/>
        </p:spPr>
        <p:txBody>
          <a:bodyPr/>
          <a:lstStyle>
            <a:lvl1pPr>
              <a:defRPr/>
            </a:lvl1pPr>
          </a:lstStyle>
          <a:p>
            <a:pPr>
              <a:defRPr/>
            </a:pPr>
            <a:endParaRPr lang="en-GB"/>
          </a:p>
        </p:txBody>
      </p:sp>
      <p:sp>
        <p:nvSpPr>
          <p:cNvPr id="4" name="Pladsholder til diasnummer 6"/>
          <p:cNvSpPr>
            <a:spLocks noGrp="1"/>
          </p:cNvSpPr>
          <p:nvPr>
            <p:ph type="sldNum" sz="quarter" idx="12"/>
          </p:nvPr>
        </p:nvSpPr>
        <p:spPr>
          <a:ln/>
        </p:spPr>
        <p:txBody>
          <a:bodyPr/>
          <a:lstStyle>
            <a:lvl1pPr>
              <a:defRPr/>
            </a:lvl1pPr>
          </a:lstStyle>
          <a:p>
            <a:pPr>
              <a:defRPr/>
            </a:pPr>
            <a:fld id="{763CDC63-586A-43F3-BA90-B674225E5C0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fld id="{A9A08F24-55C7-43A4-8BB0-D3C05234DED8}" type="datetime1">
              <a:rPr lang="da-DK"/>
              <a:pPr>
                <a:defRPr/>
              </a:pPr>
              <a:t>19-10-2010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D6FBC1-8114-45B5-86FB-22F959D7E9EA}"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ln/>
        </p:spPr>
        <p:txBody>
          <a:bodyPr/>
          <a:lstStyle>
            <a:lvl1pPr>
              <a:defRPr/>
            </a:lvl1pPr>
          </a:lstStyle>
          <a:p>
            <a:pPr>
              <a:defRPr/>
            </a:pPr>
            <a:fld id="{0C1045FA-D1A2-4989-A082-FEC3F273CE36}"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A20F6651-FFCF-49E8-8C3C-8FD3709DD4A0}"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ln/>
        </p:spPr>
        <p:txBody>
          <a:bodyPr/>
          <a:lstStyle>
            <a:lvl1pPr>
              <a:defRPr/>
            </a:lvl1pPr>
          </a:lstStyle>
          <a:p>
            <a:pPr>
              <a:defRPr/>
            </a:pPr>
            <a:fld id="{925DEE61-40FB-499A-97EE-1648E2753D5D}"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39F56DB5-C4FD-4EB4-8092-57C2F9C0E0C3}"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4DD386AA-FDD3-44EC-A40D-5ABA4759801A}"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5EDE59E2-6459-45A1-A5E9-319DD581965D}"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89A254D2-BFE1-45ED-933E-A897261CDDB0}"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2340988C-EECF-4479-AB7F-99B7AFFAC21D}"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ato 4"/>
          <p:cNvSpPr>
            <a:spLocks noGrp="1"/>
          </p:cNvSpPr>
          <p:nvPr>
            <p:ph type="dt" sz="half" idx="10"/>
          </p:nvPr>
        </p:nvSpPr>
        <p:spPr>
          <a:ln/>
        </p:spPr>
        <p:txBody>
          <a:bodyPr/>
          <a:lstStyle>
            <a:lvl1pPr>
              <a:defRPr/>
            </a:lvl1pPr>
          </a:lstStyle>
          <a:p>
            <a:pPr>
              <a:defRPr/>
            </a:pPr>
            <a:fld id="{D18EC078-E191-46CB-8160-39D4FE852106}"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9B16F8E3-B165-4D4A-99AB-B6E1ACCB579A}" type="slidenum">
              <a:rPr lang="en-GB"/>
              <a:pPr>
                <a:defRPr/>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7FDBDA24-06FB-4B1F-B845-431CAA0F50A4}"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2E8745A9-BA3A-4797-A527-E1593F27B0E9}"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4"/>
          <p:cNvSpPr>
            <a:spLocks noGrp="1"/>
          </p:cNvSpPr>
          <p:nvPr>
            <p:ph type="dt" sz="half" idx="10"/>
          </p:nvPr>
        </p:nvSpPr>
        <p:spPr>
          <a:ln/>
        </p:spPr>
        <p:txBody>
          <a:bodyPr/>
          <a:lstStyle>
            <a:lvl1pPr>
              <a:defRPr/>
            </a:lvl1pPr>
          </a:lstStyle>
          <a:p>
            <a:pPr>
              <a:defRPr/>
            </a:pPr>
            <a:fld id="{9EAA7F0A-1F2A-444F-8A3E-2EFD092F960F}"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B1ECDAA2-F2D8-4A8D-9CB1-AA545CA87D70}"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ln/>
        </p:spPr>
        <p:txBody>
          <a:bodyPr/>
          <a:lstStyle>
            <a:lvl1pPr>
              <a:defRPr/>
            </a:lvl1pPr>
          </a:lstStyle>
          <a:p>
            <a:pPr>
              <a:defRPr/>
            </a:pPr>
            <a:fld id="{B9217A53-821C-4E41-8D91-A92380633BD1}"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B90C5770-E277-489B-B170-DEF99BDA9080}"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a:ln/>
        </p:spPr>
        <p:txBody>
          <a:bodyPr/>
          <a:lstStyle>
            <a:lvl1pPr>
              <a:defRPr/>
            </a:lvl1pPr>
          </a:lstStyle>
          <a:p>
            <a:pPr>
              <a:defRPr/>
            </a:pPr>
            <a:fld id="{81FED655-565C-4F3D-9CA2-5076F20EA5F8}" type="datetime1">
              <a:rPr lang="da-DK"/>
              <a:pPr>
                <a:defRPr/>
              </a:pPr>
              <a:t>19-10-2010</a:t>
            </a:fld>
            <a:endParaRPr lang="en-GB"/>
          </a:p>
        </p:txBody>
      </p:sp>
      <p:sp>
        <p:nvSpPr>
          <p:cNvPr id="8" name="Pladsholder til sidefod 5"/>
          <p:cNvSpPr>
            <a:spLocks noGrp="1"/>
          </p:cNvSpPr>
          <p:nvPr>
            <p:ph type="ftr" sz="quarter" idx="11"/>
          </p:nvPr>
        </p:nvSpPr>
        <p:spPr>
          <a:ln/>
        </p:spPr>
        <p:txBody>
          <a:bodyPr/>
          <a:lstStyle>
            <a:lvl1pPr>
              <a:defRPr/>
            </a:lvl1pPr>
          </a:lstStyle>
          <a:p>
            <a:pPr>
              <a:defRPr/>
            </a:pPr>
            <a:endParaRPr lang="en-GB"/>
          </a:p>
        </p:txBody>
      </p:sp>
      <p:sp>
        <p:nvSpPr>
          <p:cNvPr id="9" name="Pladsholder til diasnummer 6"/>
          <p:cNvSpPr>
            <a:spLocks noGrp="1"/>
          </p:cNvSpPr>
          <p:nvPr>
            <p:ph type="sldNum" sz="quarter" idx="12"/>
          </p:nvPr>
        </p:nvSpPr>
        <p:spPr>
          <a:ln/>
        </p:spPr>
        <p:txBody>
          <a:bodyPr/>
          <a:lstStyle>
            <a:lvl1pPr>
              <a:defRPr/>
            </a:lvl1pPr>
          </a:lstStyle>
          <a:p>
            <a:pPr>
              <a:defRPr/>
            </a:pPr>
            <a:fld id="{38CB0A52-D2BF-4516-9DBC-E474BB8A95A0}"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4"/>
          <p:cNvSpPr>
            <a:spLocks noGrp="1"/>
          </p:cNvSpPr>
          <p:nvPr>
            <p:ph type="dt" sz="half" idx="10"/>
          </p:nvPr>
        </p:nvSpPr>
        <p:spPr>
          <a:ln/>
        </p:spPr>
        <p:txBody>
          <a:bodyPr/>
          <a:lstStyle>
            <a:lvl1pPr>
              <a:defRPr/>
            </a:lvl1pPr>
          </a:lstStyle>
          <a:p>
            <a:pPr>
              <a:defRPr/>
            </a:pPr>
            <a:fld id="{6F0540E2-9CD6-4159-B30A-5037B8728906}" type="datetime1">
              <a:rPr lang="da-DK"/>
              <a:pPr>
                <a:defRPr/>
              </a:pPr>
              <a:t>19-10-2010</a:t>
            </a:fld>
            <a:endParaRPr lang="en-GB"/>
          </a:p>
        </p:txBody>
      </p:sp>
      <p:sp>
        <p:nvSpPr>
          <p:cNvPr id="4" name="Pladsholder til sidefod 5"/>
          <p:cNvSpPr>
            <a:spLocks noGrp="1"/>
          </p:cNvSpPr>
          <p:nvPr>
            <p:ph type="ftr" sz="quarter" idx="11"/>
          </p:nvPr>
        </p:nvSpPr>
        <p:spPr>
          <a:ln/>
        </p:spPr>
        <p:txBody>
          <a:bodyPr/>
          <a:lstStyle>
            <a:lvl1pPr>
              <a:defRPr/>
            </a:lvl1pPr>
          </a:lstStyle>
          <a:p>
            <a:pPr>
              <a:defRPr/>
            </a:pPr>
            <a:endParaRPr lang="en-GB"/>
          </a:p>
        </p:txBody>
      </p:sp>
      <p:sp>
        <p:nvSpPr>
          <p:cNvPr id="5" name="Pladsholder til diasnummer 6"/>
          <p:cNvSpPr>
            <a:spLocks noGrp="1"/>
          </p:cNvSpPr>
          <p:nvPr>
            <p:ph type="sldNum" sz="quarter" idx="12"/>
          </p:nvPr>
        </p:nvSpPr>
        <p:spPr>
          <a:ln/>
        </p:spPr>
        <p:txBody>
          <a:bodyPr/>
          <a:lstStyle>
            <a:lvl1pPr>
              <a:defRPr/>
            </a:lvl1pPr>
          </a:lstStyle>
          <a:p>
            <a:pPr>
              <a:defRPr/>
            </a:pPr>
            <a:fld id="{6692DA02-F84B-4DC4-9E28-3EB486B3887C}"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F76D01D0-3B19-413F-859C-AEDC4E769048}" type="datetime1">
              <a:rPr lang="da-DK"/>
              <a:pPr>
                <a:defRPr/>
              </a:pPr>
              <a:t>19-10-2010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A44AC7-575B-4F3B-810F-AFDFD936595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4"/>
          <p:cNvSpPr>
            <a:spLocks noGrp="1"/>
          </p:cNvSpPr>
          <p:nvPr>
            <p:ph type="dt" sz="half" idx="10"/>
          </p:nvPr>
        </p:nvSpPr>
        <p:spPr>
          <a:ln/>
        </p:spPr>
        <p:txBody>
          <a:bodyPr/>
          <a:lstStyle>
            <a:lvl1pPr>
              <a:defRPr/>
            </a:lvl1pPr>
          </a:lstStyle>
          <a:p>
            <a:pPr>
              <a:defRPr/>
            </a:pPr>
            <a:fld id="{94A937F4-2811-43A8-BF88-AA8D8D81B48B}" type="datetime1">
              <a:rPr lang="da-DK"/>
              <a:pPr>
                <a:defRPr/>
              </a:pPr>
              <a:t>19-10-2010</a:t>
            </a:fld>
            <a:endParaRPr lang="en-GB"/>
          </a:p>
        </p:txBody>
      </p:sp>
      <p:sp>
        <p:nvSpPr>
          <p:cNvPr id="3" name="Pladsholder til sidefod 5"/>
          <p:cNvSpPr>
            <a:spLocks noGrp="1"/>
          </p:cNvSpPr>
          <p:nvPr>
            <p:ph type="ftr" sz="quarter" idx="11"/>
          </p:nvPr>
        </p:nvSpPr>
        <p:spPr>
          <a:ln/>
        </p:spPr>
        <p:txBody>
          <a:bodyPr/>
          <a:lstStyle>
            <a:lvl1pPr>
              <a:defRPr/>
            </a:lvl1pPr>
          </a:lstStyle>
          <a:p>
            <a:pPr>
              <a:defRPr/>
            </a:pPr>
            <a:endParaRPr lang="en-GB"/>
          </a:p>
        </p:txBody>
      </p:sp>
      <p:sp>
        <p:nvSpPr>
          <p:cNvPr id="4" name="Pladsholder til diasnummer 6"/>
          <p:cNvSpPr>
            <a:spLocks noGrp="1"/>
          </p:cNvSpPr>
          <p:nvPr>
            <p:ph type="sldNum" sz="quarter" idx="12"/>
          </p:nvPr>
        </p:nvSpPr>
        <p:spPr>
          <a:ln/>
        </p:spPr>
        <p:txBody>
          <a:bodyPr/>
          <a:lstStyle>
            <a:lvl1pPr>
              <a:defRPr/>
            </a:lvl1pPr>
          </a:lstStyle>
          <a:p>
            <a:pPr>
              <a:defRPr/>
            </a:pPr>
            <a:fld id="{4EF2A285-595A-48F9-BF5F-112A22E7E6ED}" type="slidenum">
              <a:rPr lang="en-GB"/>
              <a:pPr>
                <a:defRPr/>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ln/>
        </p:spPr>
        <p:txBody>
          <a:bodyPr/>
          <a:lstStyle>
            <a:lvl1pPr>
              <a:defRPr/>
            </a:lvl1pPr>
          </a:lstStyle>
          <a:p>
            <a:pPr>
              <a:defRPr/>
            </a:pPr>
            <a:fld id="{2899CDD7-3C48-40D9-9A35-DF0CFB25C82F}"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ECAA9D79-4C53-45DD-9D11-198164D7F596}" type="slidenum">
              <a:rPr lang="en-GB"/>
              <a:pPr>
                <a:defRPr/>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a:ln/>
        </p:spPr>
        <p:txBody>
          <a:bodyPr/>
          <a:lstStyle>
            <a:lvl1pPr>
              <a:defRPr/>
            </a:lvl1pPr>
          </a:lstStyle>
          <a:p>
            <a:pPr>
              <a:defRPr/>
            </a:pPr>
            <a:fld id="{CE5A81E9-2EAA-4033-82AB-87A1C7D83F18}" type="datetime1">
              <a:rPr lang="da-DK"/>
              <a:pPr>
                <a:defRPr/>
              </a:pPr>
              <a:t>19-10-2010</a:t>
            </a:fld>
            <a:endParaRPr lang="en-GB"/>
          </a:p>
        </p:txBody>
      </p:sp>
      <p:sp>
        <p:nvSpPr>
          <p:cNvPr id="6" name="Pladsholder til sidefod 5"/>
          <p:cNvSpPr>
            <a:spLocks noGrp="1"/>
          </p:cNvSpPr>
          <p:nvPr>
            <p:ph type="ftr" sz="quarter" idx="11"/>
          </p:nvPr>
        </p:nvSpPr>
        <p:spPr>
          <a:ln/>
        </p:spPr>
        <p:txBody>
          <a:bodyPr/>
          <a:lstStyle>
            <a:lvl1pPr>
              <a:defRPr/>
            </a:lvl1pPr>
          </a:lstStyle>
          <a:p>
            <a:pPr>
              <a:defRPr/>
            </a:pPr>
            <a:endParaRPr lang="en-GB"/>
          </a:p>
        </p:txBody>
      </p:sp>
      <p:sp>
        <p:nvSpPr>
          <p:cNvPr id="7" name="Pladsholder til diasnummer 6"/>
          <p:cNvSpPr>
            <a:spLocks noGrp="1"/>
          </p:cNvSpPr>
          <p:nvPr>
            <p:ph type="sldNum" sz="quarter" idx="12"/>
          </p:nvPr>
        </p:nvSpPr>
        <p:spPr>
          <a:ln/>
        </p:spPr>
        <p:txBody>
          <a:bodyPr/>
          <a:lstStyle>
            <a:lvl1pPr>
              <a:defRPr/>
            </a:lvl1pPr>
          </a:lstStyle>
          <a:p>
            <a:pPr>
              <a:defRPr/>
            </a:pPr>
            <a:fld id="{C5E6A586-91E6-4A78-B924-BEBEB3D22B98}" type="slidenum">
              <a:rPr lang="en-GB"/>
              <a:pPr>
                <a:defRPr/>
              </a:pPr>
              <a:t>‹#›</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F1F34B43-2BCC-4CC2-B144-F3B2CE08AB5F}"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BE5336E0-FCAD-462A-98F9-076D67BD0670}" type="slidenum">
              <a:rPr lang="en-GB"/>
              <a:pPr>
                <a:defRPr/>
              </a:pPr>
              <a:t>‹#›</a:t>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4"/>
          <p:cNvSpPr>
            <a:spLocks noGrp="1"/>
          </p:cNvSpPr>
          <p:nvPr>
            <p:ph type="dt" sz="half" idx="10"/>
          </p:nvPr>
        </p:nvSpPr>
        <p:spPr>
          <a:ln/>
        </p:spPr>
        <p:txBody>
          <a:bodyPr/>
          <a:lstStyle>
            <a:lvl1pPr>
              <a:defRPr/>
            </a:lvl1pPr>
          </a:lstStyle>
          <a:p>
            <a:pPr>
              <a:defRPr/>
            </a:pPr>
            <a:fld id="{94F1756F-C919-4C9E-AE4D-B5B012A686D4}" type="datetime1">
              <a:rPr lang="da-DK"/>
              <a:pPr>
                <a:defRPr/>
              </a:pPr>
              <a:t>19-10-2010</a:t>
            </a:fld>
            <a:endParaRPr lang="en-GB"/>
          </a:p>
        </p:txBody>
      </p:sp>
      <p:sp>
        <p:nvSpPr>
          <p:cNvPr id="5" name="Pladsholder til sidefod 5"/>
          <p:cNvSpPr>
            <a:spLocks noGrp="1"/>
          </p:cNvSpPr>
          <p:nvPr>
            <p:ph type="ftr" sz="quarter" idx="11"/>
          </p:nvPr>
        </p:nvSpPr>
        <p:spPr>
          <a:ln/>
        </p:spPr>
        <p:txBody>
          <a:bodyPr/>
          <a:lstStyle>
            <a:lvl1pPr>
              <a:defRPr/>
            </a:lvl1pPr>
          </a:lstStyle>
          <a:p>
            <a:pPr>
              <a:defRPr/>
            </a:pPr>
            <a:endParaRPr lang="en-GB"/>
          </a:p>
        </p:txBody>
      </p:sp>
      <p:sp>
        <p:nvSpPr>
          <p:cNvPr id="6" name="Pladsholder til diasnummer 6"/>
          <p:cNvSpPr>
            <a:spLocks noGrp="1"/>
          </p:cNvSpPr>
          <p:nvPr>
            <p:ph type="sldNum" sz="quarter" idx="12"/>
          </p:nvPr>
        </p:nvSpPr>
        <p:spPr>
          <a:ln/>
        </p:spPr>
        <p:txBody>
          <a:bodyPr/>
          <a:lstStyle>
            <a:lvl1pPr>
              <a:defRPr/>
            </a:lvl1pPr>
          </a:lstStyle>
          <a:p>
            <a:pPr>
              <a:defRPr/>
            </a:pPr>
            <a:fld id="{B01F7B3D-10E7-4EDA-9746-C58E72B2188E}" type="slidenum">
              <a:rPr lang="en-GB"/>
              <a:pPr>
                <a:defRPr/>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a:ln/>
        </p:spPr>
        <p:txBody>
          <a:bodyPr/>
          <a:lstStyle>
            <a:lvl1pPr>
              <a:defRPr/>
            </a:lvl1pPr>
          </a:lstStyle>
          <a:p>
            <a:pPr>
              <a:defRPr/>
            </a:pPr>
            <a:fld id="{79D8EA69-F3FA-436A-9314-0F30E8D58878}"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16B0E852-7C54-410A-A277-B46EFD7D6811}" type="slidenum">
              <a:rPr lang="en-GB"/>
              <a:pPr>
                <a:defRPr/>
              </a:pPr>
              <a:t>‹#›</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4E142066-BDF5-4BD1-89E2-FDD984587717}"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87374C82-A6F8-4951-BF9A-1F129474D784}" type="slidenum">
              <a:rPr lang="en-GB"/>
              <a:pPr>
                <a:defRPr/>
              </a:pPr>
              <a:t>‹#›</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a:ln/>
        </p:spPr>
        <p:txBody>
          <a:bodyPr/>
          <a:lstStyle>
            <a:lvl1pPr>
              <a:defRPr/>
            </a:lvl1pPr>
          </a:lstStyle>
          <a:p>
            <a:pPr>
              <a:defRPr/>
            </a:pPr>
            <a:fld id="{3CDC74F9-DF01-4EA6-8D34-C7B227F48B3F}"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383B9DAF-80EC-491A-AE04-0D3AF577C8B7}" type="slidenum">
              <a:rPr lang="en-GB"/>
              <a:pPr>
                <a:defRPr/>
              </a:pPr>
              <a:t>‹#›</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a:ln/>
        </p:spPr>
        <p:txBody>
          <a:bodyPr/>
          <a:lstStyle>
            <a:lvl1pPr>
              <a:defRPr/>
            </a:lvl1pPr>
          </a:lstStyle>
          <a:p>
            <a:pPr>
              <a:defRPr/>
            </a:pPr>
            <a:fld id="{FB7C1445-0001-4578-BA58-DEC3EBD36320}"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C0B32E00-70EA-46A5-B054-4C351086A171}" type="slidenum">
              <a:rPr lang="en-GB"/>
              <a:pPr>
                <a:defRPr/>
              </a:pPr>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a:ln/>
        </p:spPr>
        <p:txBody>
          <a:bodyPr/>
          <a:lstStyle>
            <a:lvl1pPr>
              <a:defRPr/>
            </a:lvl1pPr>
          </a:lstStyle>
          <a:p>
            <a:pPr>
              <a:defRPr/>
            </a:pPr>
            <a:fld id="{D34D71F3-AE11-4BF1-B7AF-31D3632B325B}" type="datetime1">
              <a:rPr lang="da-DK"/>
              <a:pPr>
                <a:defRPr/>
              </a:pPr>
              <a:t>19-10-2010</a:t>
            </a:fld>
            <a:endParaRPr lang="en-GB"/>
          </a:p>
        </p:txBody>
      </p:sp>
      <p:sp>
        <p:nvSpPr>
          <p:cNvPr id="8" name="Pladsholder til sidefod 4"/>
          <p:cNvSpPr>
            <a:spLocks noGrp="1"/>
          </p:cNvSpPr>
          <p:nvPr>
            <p:ph type="ftr" sz="quarter" idx="11"/>
          </p:nvPr>
        </p:nvSpPr>
        <p:spPr>
          <a:ln/>
        </p:spPr>
        <p:txBody>
          <a:bodyPr/>
          <a:lstStyle>
            <a:lvl1pPr>
              <a:defRPr/>
            </a:lvl1pPr>
          </a:lstStyle>
          <a:p>
            <a:pPr>
              <a:defRPr/>
            </a:pPr>
            <a:endParaRPr lang="en-GB"/>
          </a:p>
        </p:txBody>
      </p:sp>
      <p:sp>
        <p:nvSpPr>
          <p:cNvPr id="9" name="Pladsholder til diasnummer 5"/>
          <p:cNvSpPr>
            <a:spLocks noGrp="1"/>
          </p:cNvSpPr>
          <p:nvPr>
            <p:ph type="sldNum" sz="quarter" idx="12"/>
          </p:nvPr>
        </p:nvSpPr>
        <p:spPr>
          <a:ln/>
        </p:spPr>
        <p:txBody>
          <a:bodyPr/>
          <a:lstStyle>
            <a:lvl1pPr>
              <a:defRPr/>
            </a:lvl1pPr>
          </a:lstStyle>
          <a:p>
            <a:pPr>
              <a:defRPr/>
            </a:pPr>
            <a:fld id="{B98BB0F2-C603-4F43-901F-22E8BC40DEB5}"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FADF8A91-7B14-4692-B337-0BD73394C7AF}" type="datetime1">
              <a:rPr lang="da-DK"/>
              <a:pPr>
                <a:defRPr/>
              </a:pPr>
              <a:t>19-10-2010</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BDBEE57-A209-4EC6-9B3C-C33DACF6FC01}"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a:ln/>
        </p:spPr>
        <p:txBody>
          <a:bodyPr/>
          <a:lstStyle>
            <a:lvl1pPr>
              <a:defRPr/>
            </a:lvl1pPr>
          </a:lstStyle>
          <a:p>
            <a:pPr>
              <a:defRPr/>
            </a:pPr>
            <a:fld id="{AED4B0CD-2D4D-4628-80CC-5208F128C5A8}" type="datetime1">
              <a:rPr lang="da-DK"/>
              <a:pPr>
                <a:defRPr/>
              </a:pPr>
              <a:t>19-10-2010</a:t>
            </a:fld>
            <a:endParaRPr lang="en-GB"/>
          </a:p>
        </p:txBody>
      </p:sp>
      <p:sp>
        <p:nvSpPr>
          <p:cNvPr id="4" name="Pladsholder til sidefod 4"/>
          <p:cNvSpPr>
            <a:spLocks noGrp="1"/>
          </p:cNvSpPr>
          <p:nvPr>
            <p:ph type="ftr" sz="quarter" idx="11"/>
          </p:nvPr>
        </p:nvSpPr>
        <p:spPr>
          <a:ln/>
        </p:spPr>
        <p:txBody>
          <a:bodyPr/>
          <a:lstStyle>
            <a:lvl1pPr>
              <a:defRPr/>
            </a:lvl1pPr>
          </a:lstStyle>
          <a:p>
            <a:pPr>
              <a:defRPr/>
            </a:pPr>
            <a:endParaRPr lang="en-GB"/>
          </a:p>
        </p:txBody>
      </p:sp>
      <p:sp>
        <p:nvSpPr>
          <p:cNvPr id="5" name="Pladsholder til diasnummer 5"/>
          <p:cNvSpPr>
            <a:spLocks noGrp="1"/>
          </p:cNvSpPr>
          <p:nvPr>
            <p:ph type="sldNum" sz="quarter" idx="12"/>
          </p:nvPr>
        </p:nvSpPr>
        <p:spPr>
          <a:ln/>
        </p:spPr>
        <p:txBody>
          <a:bodyPr/>
          <a:lstStyle>
            <a:lvl1pPr>
              <a:defRPr/>
            </a:lvl1pPr>
          </a:lstStyle>
          <a:p>
            <a:pPr>
              <a:defRPr/>
            </a:pPr>
            <a:fld id="{9053E436-F8CC-49A3-995A-6DA4E32D2A34}" type="slidenum">
              <a:rPr lang="en-GB"/>
              <a:pPr>
                <a:defRPr/>
              </a:pPr>
              <a:t>‹#›</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ln/>
        </p:spPr>
        <p:txBody>
          <a:bodyPr/>
          <a:lstStyle>
            <a:lvl1pPr>
              <a:defRPr/>
            </a:lvl1pPr>
          </a:lstStyle>
          <a:p>
            <a:pPr>
              <a:defRPr/>
            </a:pPr>
            <a:fld id="{C3EBF406-18B1-4D34-B174-F819EB492A27}" type="datetime1">
              <a:rPr lang="da-DK"/>
              <a:pPr>
                <a:defRPr/>
              </a:pPr>
              <a:t>19-10-2010</a:t>
            </a:fld>
            <a:endParaRPr lang="en-GB"/>
          </a:p>
        </p:txBody>
      </p:sp>
      <p:sp>
        <p:nvSpPr>
          <p:cNvPr id="3" name="Pladsholder til sidefod 4"/>
          <p:cNvSpPr>
            <a:spLocks noGrp="1"/>
          </p:cNvSpPr>
          <p:nvPr>
            <p:ph type="ftr" sz="quarter" idx="11"/>
          </p:nvPr>
        </p:nvSpPr>
        <p:spPr>
          <a:ln/>
        </p:spPr>
        <p:txBody>
          <a:bodyPr/>
          <a:lstStyle>
            <a:lvl1pPr>
              <a:defRPr/>
            </a:lvl1pPr>
          </a:lstStyle>
          <a:p>
            <a:pPr>
              <a:defRPr/>
            </a:pPr>
            <a:endParaRPr lang="en-GB"/>
          </a:p>
        </p:txBody>
      </p:sp>
      <p:sp>
        <p:nvSpPr>
          <p:cNvPr id="4" name="Pladsholder til diasnummer 5"/>
          <p:cNvSpPr>
            <a:spLocks noGrp="1"/>
          </p:cNvSpPr>
          <p:nvPr>
            <p:ph type="sldNum" sz="quarter" idx="12"/>
          </p:nvPr>
        </p:nvSpPr>
        <p:spPr>
          <a:ln/>
        </p:spPr>
        <p:txBody>
          <a:bodyPr/>
          <a:lstStyle>
            <a:lvl1pPr>
              <a:defRPr/>
            </a:lvl1pPr>
          </a:lstStyle>
          <a:p>
            <a:pPr>
              <a:defRPr/>
            </a:pPr>
            <a:fld id="{CA05C523-5600-4DC2-8880-C870ADFEB20C}" type="slidenum">
              <a:rPr lang="en-GB"/>
              <a:pPr>
                <a:defRPr/>
              </a:pPr>
              <a:t>‹#›</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ln/>
        </p:spPr>
        <p:txBody>
          <a:bodyPr/>
          <a:lstStyle>
            <a:lvl1pPr>
              <a:defRPr/>
            </a:lvl1pPr>
          </a:lstStyle>
          <a:p>
            <a:pPr>
              <a:defRPr/>
            </a:pPr>
            <a:fld id="{29C9E411-1F8B-4282-A7E3-81081F44B62D}"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18E0C456-41E7-4769-9F7D-B706E9DA9DF6}" type="slidenum">
              <a:rPr lang="en-GB"/>
              <a:pPr>
                <a:defRPr/>
              </a:pPr>
              <a:t>‹#›</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ln/>
        </p:spPr>
        <p:txBody>
          <a:bodyPr/>
          <a:lstStyle>
            <a:lvl1pPr>
              <a:defRPr/>
            </a:lvl1pPr>
          </a:lstStyle>
          <a:p>
            <a:pPr>
              <a:defRPr/>
            </a:pPr>
            <a:fld id="{47EBE3E9-9F73-46BB-B43F-977DD26BD17C}"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F4439139-F7B3-4CC3-98AB-B490636982C8}" type="slidenum">
              <a:rPr lang="en-GB"/>
              <a:pPr>
                <a:defRPr/>
              </a:pPr>
              <a:t>‹#›</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42C089A7-2B81-4D2D-9DC8-89BF44E5371F}"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1ADC17AE-4050-40FD-909E-64B72CDB5B3D}" type="slidenum">
              <a:rPr lang="en-GB"/>
              <a:pPr>
                <a:defRPr/>
              </a:pPr>
              <a:t>‹#›</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C9FAA66F-B62A-4E4D-AD3F-0D3F2B2B2CEB}"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8F548354-9BF8-4E8D-9EFC-EF69B132C96A}" type="slidenum">
              <a:rPr lang="en-GB"/>
              <a:pPr>
                <a:defRPr/>
              </a:pPr>
              <a:t>‹#›</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a:ln/>
        </p:spPr>
        <p:txBody>
          <a:bodyPr/>
          <a:lstStyle>
            <a:lvl1pPr>
              <a:defRPr/>
            </a:lvl1pPr>
          </a:lstStyle>
          <a:p>
            <a:pPr>
              <a:defRPr/>
            </a:pPr>
            <a:fld id="{2F0A8D66-EF73-4DCD-BDC4-506566F969E9}"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25F8F01B-BB16-49EB-AD8E-9435EF74C152}" type="slidenum">
              <a:rPr lang="en-GB"/>
              <a:pPr>
                <a:defRPr/>
              </a:pPr>
              <a:t>‹#›</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59E03822-77C2-4E25-9E76-A0D0DD5441A4}"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7615F61B-7AC3-49CE-9C80-F071C5D25FE0}" type="slidenum">
              <a:rPr lang="en-GB"/>
              <a:pPr>
                <a:defRPr/>
              </a:pPr>
              <a:t>‹#›</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a:ln/>
        </p:spPr>
        <p:txBody>
          <a:bodyPr/>
          <a:lstStyle>
            <a:lvl1pPr>
              <a:defRPr/>
            </a:lvl1pPr>
          </a:lstStyle>
          <a:p>
            <a:pPr>
              <a:defRPr/>
            </a:pPr>
            <a:fld id="{3D3252B4-B4D7-404A-A1AA-122BB3457630}"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37EA6C47-6904-4BC4-AF49-1780D399DA75}" type="slidenum">
              <a:rPr lang="en-GB"/>
              <a:pPr>
                <a:defRPr/>
              </a:pPr>
              <a:t>‹#›</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2714625"/>
            <a:ext cx="3810000"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a:ln/>
        </p:spPr>
        <p:txBody>
          <a:bodyPr/>
          <a:lstStyle>
            <a:lvl1pPr>
              <a:defRPr/>
            </a:lvl1pPr>
          </a:lstStyle>
          <a:p>
            <a:pPr>
              <a:defRPr/>
            </a:pPr>
            <a:fld id="{72CC863D-2D6E-4C39-B7A6-F5F46D8032EC}"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A504EDC5-7B4E-47D5-A061-A765A0E36D0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DF3684F3-2954-4F26-915E-9B8CF10D5453}" type="datetime1">
              <a:rPr lang="da-DK"/>
              <a:pPr>
                <a:defRPr/>
              </a:pPr>
              <a:t>19-10-2010</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CC20D09-B6C8-45FB-91C9-003D6216A781}"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a:ln/>
        </p:spPr>
        <p:txBody>
          <a:bodyPr/>
          <a:lstStyle>
            <a:lvl1pPr>
              <a:defRPr/>
            </a:lvl1pPr>
          </a:lstStyle>
          <a:p>
            <a:pPr>
              <a:defRPr/>
            </a:pPr>
            <a:fld id="{EA2E386F-6262-48FF-9CAD-BBC165DDB801}" type="datetime1">
              <a:rPr lang="da-DK"/>
              <a:pPr>
                <a:defRPr/>
              </a:pPr>
              <a:t>19-10-2010</a:t>
            </a:fld>
            <a:endParaRPr lang="en-GB"/>
          </a:p>
        </p:txBody>
      </p:sp>
      <p:sp>
        <p:nvSpPr>
          <p:cNvPr id="8" name="Pladsholder til sidefod 4"/>
          <p:cNvSpPr>
            <a:spLocks noGrp="1"/>
          </p:cNvSpPr>
          <p:nvPr>
            <p:ph type="ftr" sz="quarter" idx="11"/>
          </p:nvPr>
        </p:nvSpPr>
        <p:spPr>
          <a:ln/>
        </p:spPr>
        <p:txBody>
          <a:bodyPr/>
          <a:lstStyle>
            <a:lvl1pPr>
              <a:defRPr/>
            </a:lvl1pPr>
          </a:lstStyle>
          <a:p>
            <a:pPr>
              <a:defRPr/>
            </a:pPr>
            <a:endParaRPr lang="en-GB"/>
          </a:p>
        </p:txBody>
      </p:sp>
      <p:sp>
        <p:nvSpPr>
          <p:cNvPr id="9" name="Pladsholder til diasnummer 5"/>
          <p:cNvSpPr>
            <a:spLocks noGrp="1"/>
          </p:cNvSpPr>
          <p:nvPr>
            <p:ph type="sldNum" sz="quarter" idx="12"/>
          </p:nvPr>
        </p:nvSpPr>
        <p:spPr>
          <a:ln/>
        </p:spPr>
        <p:txBody>
          <a:bodyPr/>
          <a:lstStyle>
            <a:lvl1pPr>
              <a:defRPr/>
            </a:lvl1pPr>
          </a:lstStyle>
          <a:p>
            <a:pPr>
              <a:defRPr/>
            </a:pPr>
            <a:fld id="{3D136C76-8BC0-4A62-B5CA-2A4AB999AF58}" type="slidenum">
              <a:rPr lang="en-GB"/>
              <a:pPr>
                <a:defRPr/>
              </a:pPr>
              <a:t>‹#›</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a:ln/>
        </p:spPr>
        <p:txBody>
          <a:bodyPr/>
          <a:lstStyle>
            <a:lvl1pPr>
              <a:defRPr/>
            </a:lvl1pPr>
          </a:lstStyle>
          <a:p>
            <a:pPr>
              <a:defRPr/>
            </a:pPr>
            <a:fld id="{E744390D-CF56-41A9-8638-C6B168EF9D3A}" type="datetime1">
              <a:rPr lang="da-DK"/>
              <a:pPr>
                <a:defRPr/>
              </a:pPr>
              <a:t>19-10-2010</a:t>
            </a:fld>
            <a:endParaRPr lang="en-GB"/>
          </a:p>
        </p:txBody>
      </p:sp>
      <p:sp>
        <p:nvSpPr>
          <p:cNvPr id="4" name="Pladsholder til sidefod 4"/>
          <p:cNvSpPr>
            <a:spLocks noGrp="1"/>
          </p:cNvSpPr>
          <p:nvPr>
            <p:ph type="ftr" sz="quarter" idx="11"/>
          </p:nvPr>
        </p:nvSpPr>
        <p:spPr>
          <a:ln/>
        </p:spPr>
        <p:txBody>
          <a:bodyPr/>
          <a:lstStyle>
            <a:lvl1pPr>
              <a:defRPr/>
            </a:lvl1pPr>
          </a:lstStyle>
          <a:p>
            <a:pPr>
              <a:defRPr/>
            </a:pPr>
            <a:endParaRPr lang="en-GB"/>
          </a:p>
        </p:txBody>
      </p:sp>
      <p:sp>
        <p:nvSpPr>
          <p:cNvPr id="5" name="Pladsholder til diasnummer 5"/>
          <p:cNvSpPr>
            <a:spLocks noGrp="1"/>
          </p:cNvSpPr>
          <p:nvPr>
            <p:ph type="sldNum" sz="quarter" idx="12"/>
          </p:nvPr>
        </p:nvSpPr>
        <p:spPr>
          <a:ln/>
        </p:spPr>
        <p:txBody>
          <a:bodyPr/>
          <a:lstStyle>
            <a:lvl1pPr>
              <a:defRPr/>
            </a:lvl1pPr>
          </a:lstStyle>
          <a:p>
            <a:pPr>
              <a:defRPr/>
            </a:pPr>
            <a:fld id="{6B40E846-D901-4982-A921-B9BE2E791E47}" type="slidenum">
              <a:rPr lang="en-GB"/>
              <a:pPr>
                <a:defRPr/>
              </a:pPr>
              <a:t>‹#›</a:t>
            </a:fld>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ln/>
        </p:spPr>
        <p:txBody>
          <a:bodyPr/>
          <a:lstStyle>
            <a:lvl1pPr>
              <a:defRPr/>
            </a:lvl1pPr>
          </a:lstStyle>
          <a:p>
            <a:pPr>
              <a:defRPr/>
            </a:pPr>
            <a:fld id="{09EEE0BC-764E-44EC-8588-982C20C8D53B}" type="datetime1">
              <a:rPr lang="da-DK"/>
              <a:pPr>
                <a:defRPr/>
              </a:pPr>
              <a:t>19-10-2010</a:t>
            </a:fld>
            <a:endParaRPr lang="en-GB"/>
          </a:p>
        </p:txBody>
      </p:sp>
      <p:sp>
        <p:nvSpPr>
          <p:cNvPr id="3" name="Pladsholder til sidefod 4"/>
          <p:cNvSpPr>
            <a:spLocks noGrp="1"/>
          </p:cNvSpPr>
          <p:nvPr>
            <p:ph type="ftr" sz="quarter" idx="11"/>
          </p:nvPr>
        </p:nvSpPr>
        <p:spPr>
          <a:ln/>
        </p:spPr>
        <p:txBody>
          <a:bodyPr/>
          <a:lstStyle>
            <a:lvl1pPr>
              <a:defRPr/>
            </a:lvl1pPr>
          </a:lstStyle>
          <a:p>
            <a:pPr>
              <a:defRPr/>
            </a:pPr>
            <a:endParaRPr lang="en-GB"/>
          </a:p>
        </p:txBody>
      </p:sp>
      <p:sp>
        <p:nvSpPr>
          <p:cNvPr id="4" name="Pladsholder til diasnummer 5"/>
          <p:cNvSpPr>
            <a:spLocks noGrp="1"/>
          </p:cNvSpPr>
          <p:nvPr>
            <p:ph type="sldNum" sz="quarter" idx="12"/>
          </p:nvPr>
        </p:nvSpPr>
        <p:spPr>
          <a:ln/>
        </p:spPr>
        <p:txBody>
          <a:bodyPr/>
          <a:lstStyle>
            <a:lvl1pPr>
              <a:defRPr/>
            </a:lvl1pPr>
          </a:lstStyle>
          <a:p>
            <a:pPr>
              <a:defRPr/>
            </a:pPr>
            <a:fld id="{A2E12863-3615-4DF6-9EDA-E4FF94E3700C}" type="slidenum">
              <a:rPr lang="en-GB"/>
              <a:pPr>
                <a:defRPr/>
              </a:pPr>
              <a:t>‹#›</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ln/>
        </p:spPr>
        <p:txBody>
          <a:bodyPr/>
          <a:lstStyle>
            <a:lvl1pPr>
              <a:defRPr/>
            </a:lvl1pPr>
          </a:lstStyle>
          <a:p>
            <a:pPr>
              <a:defRPr/>
            </a:pPr>
            <a:fld id="{4A8EC300-B911-4DAD-A52C-13FFAE788F4A}"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C2AA47A3-C96D-44E2-B524-48490834BA32}" type="slidenum">
              <a:rPr lang="en-GB"/>
              <a:pPr>
                <a:defRPr/>
              </a:pPr>
              <a:t>‹#›</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ln/>
        </p:spPr>
        <p:txBody>
          <a:bodyPr/>
          <a:lstStyle>
            <a:lvl1pPr>
              <a:defRPr/>
            </a:lvl1pPr>
          </a:lstStyle>
          <a:p>
            <a:pPr>
              <a:defRPr/>
            </a:pPr>
            <a:fld id="{B6F9F426-7DB3-4D9E-8DAF-0FE4E31C71A0}" type="datetime1">
              <a:rPr lang="da-DK"/>
              <a:pPr>
                <a:defRPr/>
              </a:pPr>
              <a:t>19-10-2010</a:t>
            </a:fld>
            <a:endParaRPr lang="en-GB"/>
          </a:p>
        </p:txBody>
      </p:sp>
      <p:sp>
        <p:nvSpPr>
          <p:cNvPr id="6" name="Pladsholder til sidefod 4"/>
          <p:cNvSpPr>
            <a:spLocks noGrp="1"/>
          </p:cNvSpPr>
          <p:nvPr>
            <p:ph type="ftr" sz="quarter" idx="11"/>
          </p:nvPr>
        </p:nvSpPr>
        <p:spPr>
          <a:ln/>
        </p:spPr>
        <p:txBody>
          <a:bodyPr/>
          <a:lstStyle>
            <a:lvl1pPr>
              <a:defRPr/>
            </a:lvl1pPr>
          </a:lstStyle>
          <a:p>
            <a:pPr>
              <a:defRPr/>
            </a:pPr>
            <a:endParaRPr lang="en-GB"/>
          </a:p>
        </p:txBody>
      </p:sp>
      <p:sp>
        <p:nvSpPr>
          <p:cNvPr id="7" name="Pladsholder til diasnummer 5"/>
          <p:cNvSpPr>
            <a:spLocks noGrp="1"/>
          </p:cNvSpPr>
          <p:nvPr>
            <p:ph type="sldNum" sz="quarter" idx="12"/>
          </p:nvPr>
        </p:nvSpPr>
        <p:spPr>
          <a:ln/>
        </p:spPr>
        <p:txBody>
          <a:bodyPr/>
          <a:lstStyle>
            <a:lvl1pPr>
              <a:defRPr/>
            </a:lvl1pPr>
          </a:lstStyle>
          <a:p>
            <a:pPr>
              <a:defRPr/>
            </a:pPr>
            <a:fld id="{6E7103EA-509A-42FE-83B1-EA5B1C3659C3}" type="slidenum">
              <a:rPr lang="en-GB"/>
              <a:pPr>
                <a:defRPr/>
              </a:pPr>
              <a:t>‹#›</a:t>
            </a:fld>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4F34987A-54FA-4BB8-BF4E-7C83E6BB0754}"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6DDEE5B3-A489-4743-8318-26FEBDA11B09}" type="slidenum">
              <a:rPr lang="en-GB"/>
              <a:pPr>
                <a:defRPr/>
              </a:pPr>
              <a:t>‹#›</a:t>
            </a:fld>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285875"/>
            <a:ext cx="1952625" cy="48101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42938" y="1285875"/>
            <a:ext cx="5710237" cy="48101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ln/>
        </p:spPr>
        <p:txBody>
          <a:bodyPr/>
          <a:lstStyle>
            <a:lvl1pPr>
              <a:defRPr/>
            </a:lvl1pPr>
          </a:lstStyle>
          <a:p>
            <a:pPr>
              <a:defRPr/>
            </a:pPr>
            <a:fld id="{563F11B6-E899-4C09-BABC-B624B7CEEC34}" type="datetime1">
              <a:rPr lang="da-DK"/>
              <a:pPr>
                <a:defRPr/>
              </a:pPr>
              <a:t>19-10-2010</a:t>
            </a:fld>
            <a:endParaRPr lang="en-GB"/>
          </a:p>
        </p:txBody>
      </p:sp>
      <p:sp>
        <p:nvSpPr>
          <p:cNvPr id="5" name="Pladsholder til sidefod 4"/>
          <p:cNvSpPr>
            <a:spLocks noGrp="1"/>
          </p:cNvSpPr>
          <p:nvPr>
            <p:ph type="ftr" sz="quarter" idx="11"/>
          </p:nvPr>
        </p:nvSpPr>
        <p:spPr>
          <a:ln/>
        </p:spPr>
        <p:txBody>
          <a:bodyPr/>
          <a:lstStyle>
            <a:lvl1pPr>
              <a:defRPr/>
            </a:lvl1pPr>
          </a:lstStyle>
          <a:p>
            <a:pPr>
              <a:defRPr/>
            </a:pPr>
            <a:endParaRPr lang="en-GB"/>
          </a:p>
        </p:txBody>
      </p:sp>
      <p:sp>
        <p:nvSpPr>
          <p:cNvPr id="6" name="Pladsholder til diasnummer 5"/>
          <p:cNvSpPr>
            <a:spLocks noGrp="1"/>
          </p:cNvSpPr>
          <p:nvPr>
            <p:ph type="sldNum" sz="quarter" idx="12"/>
          </p:nvPr>
        </p:nvSpPr>
        <p:spPr>
          <a:ln/>
        </p:spPr>
        <p:txBody>
          <a:bodyPr/>
          <a:lstStyle>
            <a:lvl1pPr>
              <a:defRPr/>
            </a:lvl1pPr>
          </a:lstStyle>
          <a:p>
            <a:pPr>
              <a:defRPr/>
            </a:pPr>
            <a:fld id="{C96DFB19-C4DC-46AB-BEFF-23C18D61971A}" type="slidenum">
              <a:rPr lang="en-GB"/>
              <a:pPr>
                <a:defRPr/>
              </a:pPr>
              <a:t>‹#›</a:t>
            </a:fld>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642938" y="1285875"/>
            <a:ext cx="7815262" cy="48101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3"/>
          <p:cNvSpPr>
            <a:spLocks noGrp="1"/>
          </p:cNvSpPr>
          <p:nvPr>
            <p:ph type="dt" sz="half" idx="10"/>
          </p:nvPr>
        </p:nvSpPr>
        <p:spPr>
          <a:ln/>
        </p:spPr>
        <p:txBody>
          <a:bodyPr/>
          <a:lstStyle>
            <a:lvl1pPr>
              <a:defRPr/>
            </a:lvl1pPr>
          </a:lstStyle>
          <a:p>
            <a:pPr>
              <a:defRPr/>
            </a:pPr>
            <a:fld id="{660DF56B-E3CD-47DF-B526-66A3121AB168}" type="datetime1">
              <a:rPr lang="da-DK"/>
              <a:pPr>
                <a:defRPr/>
              </a:pPr>
              <a:t>19-10-2010</a:t>
            </a:fld>
            <a:endParaRPr lang="en-GB"/>
          </a:p>
        </p:txBody>
      </p:sp>
      <p:sp>
        <p:nvSpPr>
          <p:cNvPr id="4" name="Pladsholder til sidefod 4"/>
          <p:cNvSpPr>
            <a:spLocks noGrp="1"/>
          </p:cNvSpPr>
          <p:nvPr>
            <p:ph type="ftr" sz="quarter" idx="11"/>
          </p:nvPr>
        </p:nvSpPr>
        <p:spPr>
          <a:ln/>
        </p:spPr>
        <p:txBody>
          <a:bodyPr/>
          <a:lstStyle>
            <a:lvl1pPr>
              <a:defRPr/>
            </a:lvl1pPr>
          </a:lstStyle>
          <a:p>
            <a:pPr>
              <a:defRPr/>
            </a:pPr>
            <a:endParaRPr lang="en-GB"/>
          </a:p>
        </p:txBody>
      </p:sp>
      <p:sp>
        <p:nvSpPr>
          <p:cNvPr id="5" name="Pladsholder til diasnummer 5"/>
          <p:cNvSpPr>
            <a:spLocks noGrp="1"/>
          </p:cNvSpPr>
          <p:nvPr>
            <p:ph type="sldNum" sz="quarter" idx="12"/>
          </p:nvPr>
        </p:nvSpPr>
        <p:spPr>
          <a:ln/>
        </p:spPr>
        <p:txBody>
          <a:bodyPr/>
          <a:lstStyle>
            <a:lvl1pPr>
              <a:defRPr/>
            </a:lvl1pPr>
          </a:lstStyle>
          <a:p>
            <a:pPr>
              <a:defRPr/>
            </a:pPr>
            <a:fld id="{E3CB8554-AFA7-4129-9966-61FF8B4F47D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56B357-895B-49DA-A24C-667121F2BC07}" type="datetime1">
              <a:rPr lang="da-DK"/>
              <a:pPr>
                <a:defRPr/>
              </a:pPr>
              <a:t>19-10-2010</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C5CAEA0-06F3-49C4-A62C-2F251528072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fld id="{D0A625B9-5AF3-4034-B84F-A5D47FA70738}" type="datetime1">
              <a:rPr lang="da-DK"/>
              <a:pPr>
                <a:defRPr/>
              </a:pPr>
              <a:t>19-10-2010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FC168F-D505-429B-92B8-38234F8E0A4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fld id="{521F4BA7-B182-413E-A632-E64EECAC7D97}" type="datetime1">
              <a:rPr lang="da-DK"/>
              <a:pPr>
                <a:defRPr/>
              </a:pPr>
              <a:t>19-10-2010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759B9F-B59F-483C-93D9-4EBB40A4696F}"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2051"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1028" name="Rectangle 4"/>
          <p:cNvSpPr>
            <a:spLocks noGrp="1" noChangeArrowheads="1"/>
          </p:cNvSpPr>
          <p:nvPr>
            <p:ph type="dt" sz="half" idx="2"/>
          </p:nvPr>
        </p:nvSpPr>
        <p:spPr bwMode="auto">
          <a:xfrm>
            <a:off x="685800" y="6500813"/>
            <a:ext cx="1905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smtClean="0">
                <a:solidFill>
                  <a:schemeClr val="tx1"/>
                </a:solidFill>
                <a:latin typeface="Garamond" pitchFamily="18" charset="0"/>
              </a:defRPr>
            </a:lvl1pPr>
          </a:lstStyle>
          <a:p>
            <a:pPr>
              <a:defRPr/>
            </a:pPr>
            <a:fld id="{3844A8EB-A097-413F-A3AF-C5477EEAAE3F}" type="datetime1">
              <a:rPr lang="da-DK"/>
              <a:pPr>
                <a:defRPr/>
              </a:pPr>
              <a:t>19-10-2010</a:t>
            </a:fld>
            <a:endParaRPr lang="en-GB"/>
          </a:p>
        </p:txBody>
      </p:sp>
      <p:sp>
        <p:nvSpPr>
          <p:cNvPr id="1029" name="Rectangle 5"/>
          <p:cNvSpPr>
            <a:spLocks noGrp="1" noChangeArrowheads="1"/>
          </p:cNvSpPr>
          <p:nvPr>
            <p:ph type="ftr" sz="quarter" idx="3"/>
          </p:nvPr>
        </p:nvSpPr>
        <p:spPr bwMode="auto">
          <a:xfrm>
            <a:off x="3124200" y="65008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smtClean="0">
                <a:solidFill>
                  <a:schemeClr val="tx1"/>
                </a:solidFill>
                <a:latin typeface="Garamond"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500813"/>
            <a:ext cx="1905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defRPr>
            </a:lvl1pPr>
          </a:lstStyle>
          <a:p>
            <a:pPr>
              <a:defRPr/>
            </a:pPr>
            <a:fld id="{60F03189-5DF8-4A1B-A639-8E3FB4CB1935}"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4" name="Billede 6" descr="Image-2-in-Cefu08a.jpg"/>
          <p:cNvPicPr>
            <a:picLocks noChangeAspect="1"/>
          </p:cNvPicPr>
          <p:nvPr/>
        </p:nvPicPr>
        <p:blipFill>
          <a:blip r:embed="rId14" cstate="print"/>
          <a:srcRect/>
          <a:stretch>
            <a:fillRect/>
          </a:stretch>
        </p:blipFill>
        <p:spPr bwMode="auto">
          <a:xfrm>
            <a:off x="0" y="4763"/>
            <a:ext cx="9144000" cy="6848475"/>
          </a:xfrm>
          <a:prstGeom prst="rect">
            <a:avLst/>
          </a:prstGeom>
          <a:noFill/>
          <a:ln w="9525">
            <a:noFill/>
            <a:miter lim="800000"/>
            <a:headEnd/>
            <a:tailEnd/>
          </a:ln>
        </p:spPr>
      </p:pic>
      <p:sp>
        <p:nvSpPr>
          <p:cNvPr id="3075"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3076"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8" name="Pladsholder til sidefod 3"/>
          <p:cNvSpPr>
            <a:spLocks noGrp="1"/>
          </p:cNvSpPr>
          <p:nvPr>
            <p:ph type="ftr" sz="quarter" idx="3"/>
          </p:nvPr>
        </p:nvSpPr>
        <p:spPr bwMode="auto">
          <a:xfrm>
            <a:off x="3286125" y="642937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600" b="1" i="0" smtClean="0">
                <a:solidFill>
                  <a:schemeClr val="tx1"/>
                </a:solidFill>
                <a:latin typeface="Garamond" pitchFamily="18" charset="0"/>
              </a:defRPr>
            </a:lvl1pPr>
          </a:lstStyle>
          <a:p>
            <a:pPr>
              <a:defRPr/>
            </a:pPr>
            <a:r>
              <a:rPr lang="en-GB"/>
              <a:t>www.cefu.dk</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4099"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7" name="Pladsholder til dato 4"/>
          <p:cNvSpPr>
            <a:spLocks noGrp="1"/>
          </p:cNvSpPr>
          <p:nvPr>
            <p:ph type="dt" sz="half" idx="2"/>
          </p:nvPr>
        </p:nvSpPr>
        <p:spPr bwMode="auto">
          <a:xfrm>
            <a:off x="685800" y="6500813"/>
            <a:ext cx="19050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smtClean="0">
                <a:solidFill>
                  <a:schemeClr val="tx1"/>
                </a:solidFill>
                <a:latin typeface="Garamond" pitchFamily="18" charset="0"/>
              </a:defRPr>
            </a:lvl1pPr>
          </a:lstStyle>
          <a:p>
            <a:pPr>
              <a:defRPr/>
            </a:pPr>
            <a:fld id="{05F52D05-7373-4EC2-B33D-509B49D66520}" type="datetime1">
              <a:rPr lang="da-DK"/>
              <a:pPr>
                <a:defRPr/>
              </a:pPr>
              <a:t>19-10-2010</a:t>
            </a:fld>
            <a:endParaRPr lang="en-GB"/>
          </a:p>
        </p:txBody>
      </p:sp>
      <p:sp>
        <p:nvSpPr>
          <p:cNvPr id="8" name="Pladsholder til sidefod 5"/>
          <p:cNvSpPr>
            <a:spLocks noGrp="1"/>
          </p:cNvSpPr>
          <p:nvPr>
            <p:ph type="ftr" sz="quarter" idx="3"/>
          </p:nvPr>
        </p:nvSpPr>
        <p:spPr bwMode="auto">
          <a:xfrm>
            <a:off x="3124200" y="6500813"/>
            <a:ext cx="2895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i="0" smtClean="0">
                <a:solidFill>
                  <a:schemeClr val="tx1"/>
                </a:solidFill>
                <a:latin typeface="Garamond" pitchFamily="18" charset="0"/>
              </a:defRPr>
            </a:lvl1pPr>
          </a:lstStyle>
          <a:p>
            <a:pPr>
              <a:defRPr/>
            </a:pPr>
            <a:endParaRPr lang="en-GB"/>
          </a:p>
        </p:txBody>
      </p:sp>
      <p:sp>
        <p:nvSpPr>
          <p:cNvPr id="9" name="Pladsholder til diasnummer 6"/>
          <p:cNvSpPr>
            <a:spLocks noGrp="1"/>
          </p:cNvSpPr>
          <p:nvPr>
            <p:ph type="sldNum" sz="quarter" idx="4"/>
          </p:nvPr>
        </p:nvSpPr>
        <p:spPr bwMode="auto">
          <a:xfrm>
            <a:off x="6553200" y="6500813"/>
            <a:ext cx="19050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pPr>
              <a:defRPr/>
            </a:pPr>
            <a:fld id="{C425FFF4-368F-4278-A00A-54C28B5C88D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5123"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7" name="Pladsholder til dato 4"/>
          <p:cNvSpPr>
            <a:spLocks noGrp="1"/>
          </p:cNvSpPr>
          <p:nvPr>
            <p:ph type="dt" sz="half" idx="2"/>
          </p:nvPr>
        </p:nvSpPr>
        <p:spPr bwMode="auto">
          <a:xfrm>
            <a:off x="685800" y="6500813"/>
            <a:ext cx="19050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smtClean="0">
                <a:solidFill>
                  <a:schemeClr val="tx1"/>
                </a:solidFill>
                <a:latin typeface="Garamond" pitchFamily="18" charset="0"/>
              </a:defRPr>
            </a:lvl1pPr>
          </a:lstStyle>
          <a:p>
            <a:pPr>
              <a:defRPr/>
            </a:pPr>
            <a:fld id="{CAF92137-9A14-409E-AAE2-B199E3E411F3}" type="datetime1">
              <a:rPr lang="da-DK"/>
              <a:pPr>
                <a:defRPr/>
              </a:pPr>
              <a:t>19-10-2010</a:t>
            </a:fld>
            <a:endParaRPr lang="en-GB"/>
          </a:p>
        </p:txBody>
      </p:sp>
      <p:sp>
        <p:nvSpPr>
          <p:cNvPr id="8" name="Pladsholder til sidefod 5"/>
          <p:cNvSpPr>
            <a:spLocks noGrp="1"/>
          </p:cNvSpPr>
          <p:nvPr>
            <p:ph type="ftr" sz="quarter" idx="3"/>
          </p:nvPr>
        </p:nvSpPr>
        <p:spPr bwMode="auto">
          <a:xfrm>
            <a:off x="3124200" y="6500813"/>
            <a:ext cx="28956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i="0" smtClean="0">
                <a:solidFill>
                  <a:schemeClr val="tx1"/>
                </a:solidFill>
                <a:latin typeface="Garamond" pitchFamily="18" charset="0"/>
              </a:defRPr>
            </a:lvl1pPr>
          </a:lstStyle>
          <a:p>
            <a:pPr>
              <a:defRPr/>
            </a:pPr>
            <a:endParaRPr lang="en-GB"/>
          </a:p>
        </p:txBody>
      </p:sp>
      <p:sp>
        <p:nvSpPr>
          <p:cNvPr id="9" name="Pladsholder til diasnummer 6"/>
          <p:cNvSpPr>
            <a:spLocks noGrp="1"/>
          </p:cNvSpPr>
          <p:nvPr>
            <p:ph type="sldNum" sz="quarter" idx="4"/>
          </p:nvPr>
        </p:nvSpPr>
        <p:spPr bwMode="auto">
          <a:xfrm>
            <a:off x="6553200" y="6500813"/>
            <a:ext cx="19050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pPr>
              <a:defRPr/>
            </a:pPr>
            <a:fld id="{E1404C56-FD0E-462F-914C-5600548A19D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6147"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7" name="Pladsholder til dato 3"/>
          <p:cNvSpPr>
            <a:spLocks noGrp="1"/>
          </p:cNvSpPr>
          <p:nvPr>
            <p:ph type="dt" sz="half" idx="2"/>
          </p:nvPr>
        </p:nvSpPr>
        <p:spPr bwMode="auto">
          <a:xfrm>
            <a:off x="685800" y="6500813"/>
            <a:ext cx="19050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smtClean="0">
                <a:solidFill>
                  <a:schemeClr val="tx1"/>
                </a:solidFill>
                <a:latin typeface="Garamond" pitchFamily="18" charset="0"/>
              </a:defRPr>
            </a:lvl1pPr>
          </a:lstStyle>
          <a:p>
            <a:pPr>
              <a:defRPr/>
            </a:pPr>
            <a:fld id="{D2901FB5-4AD5-4DB2-A5B5-75B3F9FABEFB}" type="datetime1">
              <a:rPr lang="da-DK"/>
              <a:pPr>
                <a:defRPr/>
              </a:pPr>
              <a:t>19-10-2010</a:t>
            </a:fld>
            <a:endParaRPr lang="en-GB"/>
          </a:p>
        </p:txBody>
      </p:sp>
      <p:sp>
        <p:nvSpPr>
          <p:cNvPr id="8" name="Pladsholder til sidefod 4"/>
          <p:cNvSpPr>
            <a:spLocks noGrp="1"/>
          </p:cNvSpPr>
          <p:nvPr>
            <p:ph type="ftr" sz="quarter" idx="3"/>
          </p:nvPr>
        </p:nvSpPr>
        <p:spPr bwMode="auto">
          <a:xfrm>
            <a:off x="3124200" y="6500813"/>
            <a:ext cx="28956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i="0" smtClean="0">
                <a:solidFill>
                  <a:schemeClr val="tx1"/>
                </a:solidFill>
                <a:latin typeface="Garamond" pitchFamily="18" charset="0"/>
              </a:defRPr>
            </a:lvl1pPr>
          </a:lstStyle>
          <a:p>
            <a:pPr>
              <a:defRPr/>
            </a:pPr>
            <a:endParaRPr lang="en-GB"/>
          </a:p>
        </p:txBody>
      </p:sp>
      <p:sp>
        <p:nvSpPr>
          <p:cNvPr id="9" name="Pladsholder til diasnummer 5"/>
          <p:cNvSpPr>
            <a:spLocks noGrp="1"/>
          </p:cNvSpPr>
          <p:nvPr>
            <p:ph type="sldNum" sz="quarter" idx="4"/>
          </p:nvPr>
        </p:nvSpPr>
        <p:spPr bwMode="auto">
          <a:xfrm>
            <a:off x="6553200" y="6500813"/>
            <a:ext cx="19050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pPr>
              <a:defRPr/>
            </a:pPr>
            <a:fld id="{67D5760D-2216-45D3-8321-49E45F4050F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42938" y="12858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GB" smtClean="0"/>
          </a:p>
        </p:txBody>
      </p:sp>
      <p:sp>
        <p:nvSpPr>
          <p:cNvPr id="7171" name="Rectangle 3"/>
          <p:cNvSpPr>
            <a:spLocks noGrp="1" noChangeArrowheads="1"/>
          </p:cNvSpPr>
          <p:nvPr>
            <p:ph type="body" idx="1"/>
          </p:nvPr>
        </p:nvSpPr>
        <p:spPr bwMode="auto">
          <a:xfrm>
            <a:off x="685800" y="2714625"/>
            <a:ext cx="7772400" cy="338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smtClean="0"/>
          </a:p>
        </p:txBody>
      </p:sp>
      <p:sp>
        <p:nvSpPr>
          <p:cNvPr id="7" name="Pladsholder til dato 3"/>
          <p:cNvSpPr>
            <a:spLocks noGrp="1"/>
          </p:cNvSpPr>
          <p:nvPr>
            <p:ph type="dt" sz="half" idx="2"/>
          </p:nvPr>
        </p:nvSpPr>
        <p:spPr bwMode="auto">
          <a:xfrm>
            <a:off x="685800" y="6472238"/>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smtClean="0">
                <a:solidFill>
                  <a:schemeClr val="tx1"/>
                </a:solidFill>
                <a:latin typeface="Garamond" pitchFamily="18" charset="0"/>
              </a:defRPr>
            </a:lvl1pPr>
          </a:lstStyle>
          <a:p>
            <a:pPr>
              <a:defRPr/>
            </a:pPr>
            <a:fld id="{F850C394-948A-4D6F-96F1-6507B8A889D1}" type="datetime1">
              <a:rPr lang="da-DK"/>
              <a:pPr>
                <a:defRPr/>
              </a:pPr>
              <a:t>19-10-2010</a:t>
            </a:fld>
            <a:endParaRPr lang="en-GB"/>
          </a:p>
        </p:txBody>
      </p:sp>
      <p:sp>
        <p:nvSpPr>
          <p:cNvPr id="8" name="Pladsholder til sidefod 4"/>
          <p:cNvSpPr>
            <a:spLocks noGrp="1"/>
          </p:cNvSpPr>
          <p:nvPr>
            <p:ph type="ftr" sz="quarter" idx="3"/>
          </p:nvPr>
        </p:nvSpPr>
        <p:spPr bwMode="auto">
          <a:xfrm>
            <a:off x="3124200" y="6472238"/>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i="0" smtClean="0">
                <a:solidFill>
                  <a:schemeClr val="tx1"/>
                </a:solidFill>
                <a:latin typeface="Garamond" pitchFamily="18" charset="0"/>
              </a:defRPr>
            </a:lvl1pPr>
          </a:lstStyle>
          <a:p>
            <a:pPr>
              <a:defRPr/>
            </a:pPr>
            <a:endParaRPr lang="en-GB"/>
          </a:p>
        </p:txBody>
      </p:sp>
      <p:sp>
        <p:nvSpPr>
          <p:cNvPr id="9" name="Pladsholder til diasnummer 5"/>
          <p:cNvSpPr>
            <a:spLocks noGrp="1"/>
          </p:cNvSpPr>
          <p:nvPr>
            <p:ph type="sldNum" sz="quarter" idx="4"/>
          </p:nvPr>
        </p:nvSpPr>
        <p:spPr bwMode="auto">
          <a:xfrm>
            <a:off x="6553200" y="6500813"/>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i="0">
                <a:solidFill>
                  <a:schemeClr val="tx1"/>
                </a:solidFill>
              </a:defRPr>
            </a:lvl1pPr>
          </a:lstStyle>
          <a:p>
            <a:pPr>
              <a:defRPr/>
            </a:pPr>
            <a:fld id="{7FB39084-6F87-405D-9EE0-BB97009BD1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80975" y="0"/>
          <a:ext cx="9144000" cy="6846888"/>
        </p:xfrm>
        <a:graphic>
          <a:graphicData uri="http://schemas.openxmlformats.org/presentationml/2006/ole">
            <p:oleObj spid="_x0000_s1026" name="Image" r:id="rId4" imgW="16279365" imgH="12190476" progId="Photoshop.Image.8">
              <p:embed/>
            </p:oleObj>
          </a:graphicData>
        </a:graphic>
      </p:graphicFrame>
      <p:sp>
        <p:nvSpPr>
          <p:cNvPr id="1027" name="Text Box 3"/>
          <p:cNvSpPr txBox="1">
            <a:spLocks noChangeArrowheads="1"/>
          </p:cNvSpPr>
          <p:nvPr/>
        </p:nvSpPr>
        <p:spPr bwMode="auto">
          <a:xfrm>
            <a:off x="-180975" y="1025525"/>
            <a:ext cx="9001125" cy="5878513"/>
          </a:xfrm>
          <a:prstGeom prst="rect">
            <a:avLst/>
          </a:prstGeom>
          <a:noFill/>
          <a:ln w="9525">
            <a:noFill/>
            <a:miter lim="800000"/>
            <a:headEnd/>
            <a:tailEnd/>
          </a:ln>
        </p:spPr>
        <p:txBody>
          <a:bodyPr>
            <a:spAutoFit/>
          </a:bodyPr>
          <a:lstStyle/>
          <a:p>
            <a:pPr algn="ctr" eaLnBrk="0" hangingPunct="0"/>
            <a:r>
              <a:rPr lang="da-DK" sz="4000" b="1" i="0" dirty="0">
                <a:solidFill>
                  <a:schemeClr val="bg1"/>
                </a:solidFill>
              </a:rPr>
              <a:t>Læringsmiljø på </a:t>
            </a:r>
            <a:r>
              <a:rPr lang="da-DK" sz="4000" b="1" i="0" dirty="0" smtClean="0">
                <a:solidFill>
                  <a:schemeClr val="bg1"/>
                </a:solidFill>
              </a:rPr>
              <a:t>hhx; </a:t>
            </a:r>
            <a:endParaRPr lang="da-DK" sz="4000" b="1" i="0" dirty="0">
              <a:solidFill>
                <a:schemeClr val="bg1"/>
              </a:solidFill>
            </a:endParaRPr>
          </a:p>
          <a:p>
            <a:pPr algn="ctr" eaLnBrk="0" hangingPunct="0"/>
            <a:r>
              <a:rPr lang="da-DK" sz="4000" b="1" i="0" dirty="0">
                <a:solidFill>
                  <a:schemeClr val="bg1"/>
                </a:solidFill>
              </a:rPr>
              <a:t>kvaliteter og udfordringer</a:t>
            </a:r>
          </a:p>
          <a:p>
            <a:pPr algn="ctr" eaLnBrk="0" hangingPunct="0"/>
            <a:endParaRPr lang="da-DK" sz="2000" b="1" i="0" dirty="0">
              <a:solidFill>
                <a:schemeClr val="bg1"/>
              </a:solidFill>
              <a:latin typeface="Georgia" pitchFamily="18" charset="0"/>
            </a:endParaRPr>
          </a:p>
          <a:p>
            <a:pPr algn="ctr" eaLnBrk="0" hangingPunct="0"/>
            <a:endParaRPr lang="da-DK" sz="2000" b="1" i="0" dirty="0">
              <a:solidFill>
                <a:schemeClr val="bg1"/>
              </a:solidFill>
              <a:latin typeface="Georgia" pitchFamily="18" charset="0"/>
            </a:endParaRPr>
          </a:p>
          <a:p>
            <a:pPr algn="ctr" eaLnBrk="0" hangingPunct="0"/>
            <a:r>
              <a:rPr lang="da-DK" sz="2600" b="1" i="0" dirty="0">
                <a:solidFill>
                  <a:schemeClr val="bg1"/>
                </a:solidFill>
              </a:rPr>
              <a:t>Temaoplæg </a:t>
            </a:r>
            <a:r>
              <a:rPr lang="da-DK" sz="2600" b="1" i="0" dirty="0" smtClean="0">
                <a:solidFill>
                  <a:schemeClr val="bg1"/>
                </a:solidFill>
              </a:rPr>
              <a:t>1: </a:t>
            </a:r>
            <a:endParaRPr lang="da-DK" sz="2600" b="1" i="0" dirty="0">
              <a:solidFill>
                <a:schemeClr val="bg1"/>
              </a:solidFill>
            </a:endParaRPr>
          </a:p>
          <a:p>
            <a:pPr algn="ctr" eaLnBrk="0" hangingPunct="0"/>
            <a:r>
              <a:rPr lang="da-DK" sz="2600" b="1" i="0" dirty="0" smtClean="0">
                <a:solidFill>
                  <a:schemeClr val="bg1"/>
                </a:solidFill>
              </a:rPr>
              <a:t>Hhx og </a:t>
            </a:r>
            <a:r>
              <a:rPr lang="da-DK" sz="2600" b="1" i="0" dirty="0" err="1" smtClean="0">
                <a:solidFill>
                  <a:schemeClr val="bg1"/>
                </a:solidFill>
              </a:rPr>
              <a:t>iværksætteri</a:t>
            </a:r>
            <a:endParaRPr lang="da-DK" sz="2600" b="1" i="0" dirty="0">
              <a:solidFill>
                <a:schemeClr val="bg1"/>
              </a:solidFill>
            </a:endParaRPr>
          </a:p>
          <a:p>
            <a:pPr algn="ctr" eaLnBrk="0" hangingPunct="0">
              <a:spcBef>
                <a:spcPts val="600"/>
              </a:spcBef>
              <a:buFontTx/>
              <a:buChar char="-"/>
            </a:pPr>
            <a:endParaRPr lang="da-DK" sz="2600" b="1" i="0" dirty="0">
              <a:solidFill>
                <a:schemeClr val="bg1"/>
              </a:solidFill>
            </a:endParaRPr>
          </a:p>
          <a:p>
            <a:pPr algn="ctr" eaLnBrk="0" hangingPunct="0">
              <a:spcBef>
                <a:spcPts val="600"/>
              </a:spcBef>
              <a:buFontTx/>
              <a:buChar char="-"/>
            </a:pPr>
            <a:endParaRPr lang="da-DK" sz="2600" b="1" i="0" dirty="0">
              <a:solidFill>
                <a:schemeClr val="bg1"/>
              </a:solidFill>
            </a:endParaRPr>
          </a:p>
          <a:p>
            <a:pPr algn="ctr" eaLnBrk="0" hangingPunct="0"/>
            <a:r>
              <a:rPr lang="da-DK" sz="2000" i="0" dirty="0">
                <a:solidFill>
                  <a:schemeClr val="bg1"/>
                </a:solidFill>
              </a:rPr>
              <a:t>DEA, 13. Oktober 2010</a:t>
            </a:r>
          </a:p>
          <a:p>
            <a:pPr algn="ctr" eaLnBrk="0" hangingPunct="0"/>
            <a:endParaRPr lang="da-DK" sz="1600" i="0" dirty="0">
              <a:solidFill>
                <a:schemeClr val="bg1"/>
              </a:solidFill>
            </a:endParaRPr>
          </a:p>
          <a:p>
            <a:pPr algn="r"/>
            <a:endParaRPr lang="da-DK" sz="1600" i="0" dirty="0">
              <a:solidFill>
                <a:schemeClr val="bg1"/>
              </a:solidFill>
            </a:endParaRPr>
          </a:p>
          <a:p>
            <a:pPr algn="r"/>
            <a:endParaRPr lang="da-DK" sz="1600" i="0" dirty="0">
              <a:solidFill>
                <a:schemeClr val="bg1"/>
              </a:solidFill>
            </a:endParaRPr>
          </a:p>
          <a:p>
            <a:pPr algn="r"/>
            <a:endParaRPr lang="da-DK" sz="1400" i="0" dirty="0">
              <a:solidFill>
                <a:schemeClr val="bg1"/>
              </a:solidFill>
            </a:endParaRPr>
          </a:p>
          <a:p>
            <a:pPr algn="r"/>
            <a:r>
              <a:rPr lang="da-DK" sz="1400" i="0" dirty="0" smtClean="0">
                <a:solidFill>
                  <a:schemeClr val="bg1"/>
                </a:solidFill>
              </a:rPr>
              <a:t>Videnskabelig assistent, Rikke Brown (</a:t>
            </a:r>
            <a:r>
              <a:rPr lang="da-DK" sz="1400" i="0" dirty="0" err="1" smtClean="0">
                <a:solidFill>
                  <a:schemeClr val="bg1"/>
                </a:solidFill>
              </a:rPr>
              <a:t>rbr@dpu.dk</a:t>
            </a:r>
            <a:r>
              <a:rPr lang="da-DK" sz="1400" i="0" dirty="0">
                <a:solidFill>
                  <a:schemeClr val="bg1"/>
                </a:solidFill>
              </a:rPr>
              <a:t>) </a:t>
            </a:r>
          </a:p>
          <a:p>
            <a:pPr algn="r"/>
            <a:r>
              <a:rPr lang="da-DK" sz="1400" i="0" dirty="0">
                <a:solidFill>
                  <a:schemeClr val="bg1"/>
                </a:solidFill>
              </a:rPr>
              <a:t>Center for Ungdomsforskning (</a:t>
            </a:r>
            <a:r>
              <a:rPr lang="da-DK" sz="1400" i="0" dirty="0" err="1">
                <a:solidFill>
                  <a:schemeClr val="bg1"/>
                </a:solidFill>
              </a:rPr>
              <a:t>CeFU</a:t>
            </a:r>
            <a:r>
              <a:rPr lang="da-DK" sz="1400" i="0" dirty="0">
                <a:solidFill>
                  <a:schemeClr val="bg1"/>
                </a:solidFill>
              </a:rPr>
              <a:t>), DPU /AU </a:t>
            </a:r>
          </a:p>
          <a:p>
            <a:pPr algn="r"/>
            <a:endParaRPr lang="da-DK" sz="1600" i="0" dirty="0">
              <a:solidFill>
                <a:schemeClr val="bg1"/>
              </a:solidFill>
            </a:endParaRPr>
          </a:p>
          <a:p>
            <a:pPr algn="r" eaLnBrk="0" hangingPunct="0"/>
            <a:endParaRPr lang="da-DK" sz="1600" i="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4925" y="241300"/>
            <a:ext cx="6553200" cy="553998"/>
          </a:xfrm>
          <a:prstGeom prst="rect">
            <a:avLst/>
          </a:prstGeom>
          <a:noFill/>
          <a:ln w="9525" algn="ctr">
            <a:noFill/>
            <a:miter lim="800000"/>
            <a:headEnd/>
            <a:tailEnd/>
          </a:ln>
        </p:spPr>
        <p:txBody>
          <a:bodyPr>
            <a:spAutoFit/>
          </a:bodyPr>
          <a:lstStyle/>
          <a:p>
            <a:r>
              <a:rPr lang="da-DK" sz="3000" b="1" i="0" dirty="0" smtClean="0"/>
              <a:t>Tre udfordringer</a:t>
            </a:r>
            <a:endParaRPr lang="da-DK" sz="3000" b="1" i="0" dirty="0">
              <a:solidFill>
                <a:schemeClr val="tx1"/>
              </a:solidFill>
            </a:endParaRPr>
          </a:p>
        </p:txBody>
      </p:sp>
      <p:sp>
        <p:nvSpPr>
          <p:cNvPr id="3" name="Tekstboks 2"/>
          <p:cNvSpPr txBox="1"/>
          <p:nvPr/>
        </p:nvSpPr>
        <p:spPr>
          <a:xfrm>
            <a:off x="539552" y="1556792"/>
            <a:ext cx="7272808" cy="2354491"/>
          </a:xfrm>
          <a:prstGeom prst="rect">
            <a:avLst/>
          </a:prstGeom>
          <a:noFill/>
        </p:spPr>
        <p:txBody>
          <a:bodyPr wrap="square" rtlCol="0">
            <a:spAutoFit/>
          </a:bodyPr>
          <a:lstStyle/>
          <a:p>
            <a:pPr marL="457200" indent="-457200">
              <a:buFont typeface="+mj-lt"/>
              <a:buAutoNum type="arabicPeriod"/>
            </a:pPr>
            <a:r>
              <a:rPr lang="da-DK" dirty="0" smtClean="0"/>
              <a:t>Gøre (endnu) flere piger begejstrede for </a:t>
            </a:r>
            <a:r>
              <a:rPr lang="da-DK" dirty="0" err="1" smtClean="0"/>
              <a:t>iværksætteri</a:t>
            </a:r>
            <a:r>
              <a:rPr lang="da-DK" dirty="0" smtClean="0"/>
              <a:t>.</a:t>
            </a:r>
          </a:p>
          <a:p>
            <a:pPr marL="457200" indent="-457200">
              <a:buFont typeface="+mj-lt"/>
              <a:buAutoNum type="arabicPeriod"/>
            </a:pPr>
            <a:endParaRPr lang="da-DK" dirty="0" smtClean="0"/>
          </a:p>
          <a:p>
            <a:pPr marL="457200" indent="-457200">
              <a:buFont typeface="+mj-lt"/>
              <a:buAutoNum type="arabicPeriod"/>
            </a:pPr>
            <a:r>
              <a:rPr lang="da-DK" dirty="0" smtClean="0"/>
              <a:t>Koble </a:t>
            </a:r>
            <a:r>
              <a:rPr lang="da-DK" dirty="0" err="1" smtClean="0"/>
              <a:t>iværksætteriglæde</a:t>
            </a:r>
            <a:r>
              <a:rPr lang="da-DK" dirty="0" smtClean="0"/>
              <a:t> og videreuddannelsesdrømme – de skal ikke udelukke hinanden, tvært imod!</a:t>
            </a:r>
          </a:p>
          <a:p>
            <a:pPr marL="457200" indent="-457200">
              <a:buFont typeface="+mj-lt"/>
              <a:buAutoNum type="arabicPeriod"/>
            </a:pPr>
            <a:endParaRPr lang="da-DK" dirty="0" smtClean="0"/>
          </a:p>
          <a:p>
            <a:pPr marL="457200" indent="-457200">
              <a:buFont typeface="+mj-lt"/>
              <a:buAutoNum type="arabicPeriod"/>
            </a:pPr>
            <a:r>
              <a:rPr lang="da-DK" dirty="0" smtClean="0"/>
              <a:t>Pirre elevernes iværksætterglæde over alle tre år.</a:t>
            </a:r>
          </a:p>
          <a:p>
            <a:pPr marL="457200" indent="-457200">
              <a:buFont typeface="+mj-lt"/>
              <a:buAutoNum type="arabicPeriod"/>
            </a:pP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187624" y="1700808"/>
            <a:ext cx="5191293" cy="2354491"/>
          </a:xfrm>
          <a:prstGeom prst="rect">
            <a:avLst/>
          </a:prstGeom>
          <a:noFill/>
        </p:spPr>
        <p:txBody>
          <a:bodyPr wrap="none" rtlCol="0">
            <a:spAutoFit/>
          </a:bodyPr>
          <a:lstStyle/>
          <a:p>
            <a:pPr marL="457200" indent="-457200">
              <a:buFont typeface="+mj-lt"/>
              <a:buAutoNum type="arabicPeriod"/>
            </a:pPr>
            <a:r>
              <a:rPr lang="da-DK" dirty="0" smtClean="0"/>
              <a:t>Piger og drenges iværksætterdrømme</a:t>
            </a:r>
          </a:p>
          <a:p>
            <a:pPr marL="457200" indent="-457200">
              <a:buFont typeface="+mj-lt"/>
              <a:buAutoNum type="arabicPeriod"/>
            </a:pPr>
            <a:endParaRPr lang="da-DK" dirty="0" smtClean="0"/>
          </a:p>
          <a:p>
            <a:pPr marL="457200" indent="-457200">
              <a:buFont typeface="+mj-lt"/>
              <a:buAutoNum type="arabicPeriod"/>
            </a:pPr>
            <a:r>
              <a:rPr lang="da-DK" dirty="0" smtClean="0"/>
              <a:t>Iværksætterglæde og fremtidsplaner</a:t>
            </a:r>
          </a:p>
          <a:p>
            <a:pPr marL="457200" indent="-457200">
              <a:buFont typeface="+mj-lt"/>
              <a:buAutoNum type="arabicPeriod"/>
            </a:pPr>
            <a:endParaRPr lang="da-DK" dirty="0" smtClean="0"/>
          </a:p>
          <a:p>
            <a:pPr marL="457200" indent="-457200">
              <a:buFont typeface="+mj-lt"/>
              <a:buAutoNum type="arabicPeriod"/>
            </a:pPr>
            <a:r>
              <a:rPr lang="da-DK" dirty="0" smtClean="0"/>
              <a:t>Iværksætterglæde hen over de tre årgange</a:t>
            </a:r>
          </a:p>
          <a:p>
            <a:endParaRPr lang="da-DK" dirty="0" smtClean="0"/>
          </a:p>
          <a:p>
            <a:endParaRPr lang="da-D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611560" y="1196752"/>
            <a:ext cx="7848872" cy="646331"/>
          </a:xfrm>
          <a:prstGeom prst="rect">
            <a:avLst/>
          </a:prstGeom>
          <a:noFill/>
        </p:spPr>
        <p:txBody>
          <a:bodyPr wrap="square" rtlCol="0">
            <a:spAutoFit/>
          </a:bodyPr>
          <a:lstStyle/>
          <a:p>
            <a:r>
              <a:rPr lang="da-DK" sz="1800" i="0" dirty="0" smtClean="0"/>
              <a:t>Alle hhx-elever skal møde ”</a:t>
            </a:r>
            <a:r>
              <a:rPr lang="da-DK" sz="1800" dirty="0" smtClean="0"/>
              <a:t>en innovations- og iværksætterorienteret dimension</a:t>
            </a:r>
            <a:r>
              <a:rPr lang="da-DK" sz="1800" i="0" dirty="0" smtClean="0"/>
              <a:t>”</a:t>
            </a:r>
          </a:p>
          <a:p>
            <a:r>
              <a:rPr lang="da-DK" sz="1800" i="0" dirty="0" smtClean="0"/>
              <a:t>(hhx-bekendtgørelsen)</a:t>
            </a:r>
          </a:p>
        </p:txBody>
      </p:sp>
      <p:graphicFrame>
        <p:nvGraphicFramePr>
          <p:cNvPr id="3" name="Tabel 2"/>
          <p:cNvGraphicFramePr>
            <a:graphicFrameLocks noGrp="1"/>
          </p:cNvGraphicFramePr>
          <p:nvPr/>
        </p:nvGraphicFramePr>
        <p:xfrm>
          <a:off x="683568" y="2132858"/>
          <a:ext cx="5832648" cy="2448270"/>
        </p:xfrm>
        <a:graphic>
          <a:graphicData uri="http://schemas.openxmlformats.org/drawingml/2006/table">
            <a:tbl>
              <a:tblPr firstRow="1" lastRow="1" bandRow="1">
                <a:tableStyleId>{7E9639D4-E3E2-4D34-9284-5A2195B3D0D7}</a:tableStyleId>
              </a:tblPr>
              <a:tblGrid>
                <a:gridCol w="1285160"/>
                <a:gridCol w="4547488"/>
              </a:tblGrid>
              <a:tr h="408045">
                <a:tc gridSpan="2">
                  <a:txBody>
                    <a:bodyPr/>
                    <a:lstStyle/>
                    <a:p>
                      <a:r>
                        <a:rPr lang="da-DK" sz="2000" dirty="0" smtClean="0"/>
                        <a:t>Andel af 2009-studenterne</a:t>
                      </a:r>
                      <a:r>
                        <a:rPr lang="da-DK" sz="2000" baseline="0" dirty="0" smtClean="0"/>
                        <a:t> med valgfaget innovation</a:t>
                      </a:r>
                      <a:endParaRPr lang="da-DK" sz="2000" dirty="0"/>
                    </a:p>
                  </a:txBody>
                  <a:tcPr>
                    <a:solidFill>
                      <a:srgbClr val="800000"/>
                    </a:solidFill>
                  </a:tcPr>
                </a:tc>
                <a:tc hMerge="1">
                  <a:txBody>
                    <a:bodyPr/>
                    <a:lstStyle/>
                    <a:p>
                      <a:endParaRPr lang="da-DK" dirty="0"/>
                    </a:p>
                  </a:txBody>
                  <a:tcPr/>
                </a:tc>
              </a:tr>
              <a:tr h="408045">
                <a:tc>
                  <a:txBody>
                    <a:bodyPr/>
                    <a:lstStyle/>
                    <a:p>
                      <a:r>
                        <a:rPr lang="da-DK" sz="2000" dirty="0" smtClean="0">
                          <a:solidFill>
                            <a:srgbClr val="800000"/>
                          </a:solidFill>
                        </a:rPr>
                        <a:t>Hhx</a:t>
                      </a:r>
                      <a:endParaRPr lang="da-DK" sz="2000" dirty="0">
                        <a:solidFill>
                          <a:srgbClr val="800000"/>
                        </a:solidFill>
                      </a:endParaRPr>
                    </a:p>
                  </a:txBody>
                  <a:tcPr/>
                </a:tc>
                <a:tc>
                  <a:txBody>
                    <a:bodyPr/>
                    <a:lstStyle/>
                    <a:p>
                      <a:r>
                        <a:rPr lang="da-DK" sz="2000" dirty="0" smtClean="0">
                          <a:solidFill>
                            <a:srgbClr val="800000"/>
                          </a:solidFill>
                        </a:rPr>
                        <a:t>37,1 %</a:t>
                      </a:r>
                      <a:endParaRPr lang="da-DK" sz="2000" dirty="0">
                        <a:solidFill>
                          <a:srgbClr val="800000"/>
                        </a:solidFill>
                      </a:endParaRPr>
                    </a:p>
                  </a:txBody>
                  <a:tcPr/>
                </a:tc>
              </a:tr>
              <a:tr h="408045">
                <a:tc>
                  <a:txBody>
                    <a:bodyPr/>
                    <a:lstStyle/>
                    <a:p>
                      <a:r>
                        <a:rPr lang="da-DK" sz="2000" dirty="0" smtClean="0">
                          <a:solidFill>
                            <a:srgbClr val="800000"/>
                          </a:solidFill>
                        </a:rPr>
                        <a:t>Htx</a:t>
                      </a:r>
                      <a:endParaRPr lang="da-DK" sz="2000" dirty="0">
                        <a:solidFill>
                          <a:srgbClr val="800000"/>
                        </a:solidFill>
                      </a:endParaRPr>
                    </a:p>
                  </a:txBody>
                  <a:tcPr/>
                </a:tc>
                <a:tc>
                  <a:txBody>
                    <a:bodyPr/>
                    <a:lstStyle/>
                    <a:p>
                      <a:r>
                        <a:rPr lang="da-DK" sz="2000" dirty="0" smtClean="0">
                          <a:solidFill>
                            <a:srgbClr val="800000"/>
                          </a:solidFill>
                        </a:rPr>
                        <a:t>13,4 %</a:t>
                      </a:r>
                      <a:endParaRPr lang="da-DK" sz="2000" dirty="0">
                        <a:solidFill>
                          <a:srgbClr val="800000"/>
                        </a:solidFill>
                      </a:endParaRPr>
                    </a:p>
                  </a:txBody>
                  <a:tcPr/>
                </a:tc>
              </a:tr>
              <a:tr h="408045">
                <a:tc>
                  <a:txBody>
                    <a:bodyPr/>
                    <a:lstStyle/>
                    <a:p>
                      <a:r>
                        <a:rPr lang="da-DK" sz="2000" dirty="0" smtClean="0">
                          <a:solidFill>
                            <a:srgbClr val="800000"/>
                          </a:solidFill>
                        </a:rPr>
                        <a:t>Hf</a:t>
                      </a:r>
                      <a:endParaRPr lang="da-DK" sz="2000" dirty="0">
                        <a:solidFill>
                          <a:srgbClr val="800000"/>
                        </a:solidFill>
                      </a:endParaRPr>
                    </a:p>
                  </a:txBody>
                  <a:tcPr/>
                </a:tc>
                <a:tc>
                  <a:txBody>
                    <a:bodyPr/>
                    <a:lstStyle/>
                    <a:p>
                      <a:r>
                        <a:rPr lang="da-DK" sz="2000" dirty="0" smtClean="0">
                          <a:solidFill>
                            <a:srgbClr val="800000"/>
                          </a:solidFill>
                        </a:rPr>
                        <a:t>0,4 %</a:t>
                      </a:r>
                      <a:endParaRPr lang="da-DK" sz="2000" dirty="0">
                        <a:solidFill>
                          <a:srgbClr val="800000"/>
                        </a:solidFill>
                      </a:endParaRPr>
                    </a:p>
                  </a:txBody>
                  <a:tcPr/>
                </a:tc>
              </a:tr>
              <a:tr h="408045">
                <a:tc>
                  <a:txBody>
                    <a:bodyPr/>
                    <a:lstStyle/>
                    <a:p>
                      <a:r>
                        <a:rPr lang="da-DK" sz="2000" dirty="0" err="1" smtClean="0">
                          <a:solidFill>
                            <a:srgbClr val="800000"/>
                          </a:solidFill>
                        </a:rPr>
                        <a:t>Stx</a:t>
                      </a:r>
                      <a:endParaRPr lang="da-DK" sz="2000" dirty="0">
                        <a:solidFill>
                          <a:srgbClr val="800000"/>
                        </a:solidFill>
                      </a:endParaRPr>
                    </a:p>
                  </a:txBody>
                  <a:tcPr/>
                </a:tc>
                <a:tc>
                  <a:txBody>
                    <a:bodyPr/>
                    <a:lstStyle/>
                    <a:p>
                      <a:r>
                        <a:rPr lang="da-DK" sz="2000" dirty="0" smtClean="0">
                          <a:solidFill>
                            <a:srgbClr val="800000"/>
                          </a:solidFill>
                        </a:rPr>
                        <a:t>0,2 %</a:t>
                      </a:r>
                      <a:endParaRPr lang="da-DK" sz="2000" dirty="0">
                        <a:solidFill>
                          <a:srgbClr val="800000"/>
                        </a:solidFill>
                      </a:endParaRPr>
                    </a:p>
                  </a:txBody>
                  <a:tcPr/>
                </a:tc>
              </a:tr>
              <a:tr h="408045">
                <a:tc gridSpan="2">
                  <a:txBody>
                    <a:bodyPr/>
                    <a:lstStyle/>
                    <a:p>
                      <a:r>
                        <a:rPr lang="da-DK" sz="2000" dirty="0" smtClean="0">
                          <a:solidFill>
                            <a:srgbClr val="800000"/>
                          </a:solidFill>
                        </a:rPr>
                        <a:t>Kilde: UNI•C Statistik &amp; Analyse</a:t>
                      </a:r>
                      <a:endParaRPr lang="da-DK" sz="2000" dirty="0">
                        <a:solidFill>
                          <a:srgbClr val="800000"/>
                        </a:solidFill>
                      </a:endParaRPr>
                    </a:p>
                  </a:txBody>
                  <a:tcPr/>
                </a:tc>
                <a:tc hMerge="1">
                  <a:txBody>
                    <a:bodyPr/>
                    <a:lstStyle/>
                    <a:p>
                      <a:endParaRPr lang="da-DK" sz="2000" dirty="0"/>
                    </a:p>
                  </a:txBody>
                  <a:tcPr/>
                </a:tc>
              </a:tr>
            </a:tbl>
          </a:graphicData>
        </a:graphic>
      </p:graphicFrame>
      <p:sp>
        <p:nvSpPr>
          <p:cNvPr id="4" name="Tekstboks 3"/>
          <p:cNvSpPr txBox="1"/>
          <p:nvPr/>
        </p:nvSpPr>
        <p:spPr>
          <a:xfrm>
            <a:off x="611560" y="5085184"/>
            <a:ext cx="7848872" cy="646331"/>
          </a:xfrm>
          <a:prstGeom prst="rect">
            <a:avLst/>
          </a:prstGeom>
          <a:noFill/>
        </p:spPr>
        <p:txBody>
          <a:bodyPr wrap="square" rtlCol="0">
            <a:spAutoFit/>
          </a:bodyPr>
          <a:lstStyle/>
          <a:p>
            <a:r>
              <a:rPr lang="da-DK" sz="1800" i="0" dirty="0" smtClean="0"/>
              <a:t>Hhx i front i arbejdet med at nå regeringens mål: at Danmark i 2015 skal være blandt de lande i verden med flest vækstiværksættere</a:t>
            </a:r>
          </a:p>
        </p:txBody>
      </p:sp>
      <p:sp>
        <p:nvSpPr>
          <p:cNvPr id="5" name="Rectangle 5"/>
          <p:cNvSpPr>
            <a:spLocks noChangeArrowheads="1"/>
          </p:cNvSpPr>
          <p:nvPr/>
        </p:nvSpPr>
        <p:spPr bwMode="auto">
          <a:xfrm>
            <a:off x="34925" y="241300"/>
            <a:ext cx="6553200" cy="553998"/>
          </a:xfrm>
          <a:prstGeom prst="rect">
            <a:avLst/>
          </a:prstGeom>
          <a:noFill/>
          <a:ln w="9525" algn="ctr">
            <a:noFill/>
            <a:miter lim="800000"/>
            <a:headEnd/>
            <a:tailEnd/>
          </a:ln>
        </p:spPr>
        <p:txBody>
          <a:bodyPr>
            <a:spAutoFit/>
          </a:bodyPr>
          <a:lstStyle/>
          <a:p>
            <a:r>
              <a:rPr lang="da-DK" sz="3000" b="1" i="0" dirty="0" err="1" smtClean="0"/>
              <a:t>Iværksætteri</a:t>
            </a:r>
            <a:r>
              <a:rPr lang="da-DK" sz="3000" b="1" i="0" dirty="0" smtClean="0"/>
              <a:t> og innovation på hhx </a:t>
            </a:r>
            <a:endParaRPr lang="da-DK" sz="3000"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7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99592" y="908720"/>
          <a:ext cx="7531546"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p:cNvSpPr/>
          <p:nvPr/>
        </p:nvSpPr>
        <p:spPr>
          <a:xfrm>
            <a:off x="1259632" y="2132856"/>
            <a:ext cx="5976664" cy="115212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ctangle 5"/>
          <p:cNvSpPr>
            <a:spLocks noChangeArrowheads="1"/>
          </p:cNvSpPr>
          <p:nvPr/>
        </p:nvSpPr>
        <p:spPr bwMode="auto">
          <a:xfrm>
            <a:off x="34925" y="241300"/>
            <a:ext cx="6553200" cy="553998"/>
          </a:xfrm>
          <a:prstGeom prst="rect">
            <a:avLst/>
          </a:prstGeom>
          <a:noFill/>
          <a:ln w="9525" algn="ctr">
            <a:noFill/>
            <a:miter lim="800000"/>
            <a:headEnd/>
            <a:tailEnd/>
          </a:ln>
        </p:spPr>
        <p:txBody>
          <a:bodyPr>
            <a:spAutoFit/>
          </a:bodyPr>
          <a:lstStyle/>
          <a:p>
            <a:r>
              <a:rPr lang="da-DK" sz="3000" b="1" i="0" dirty="0" smtClean="0"/>
              <a:t>Hvad kan eleverne bedst lide ved hhx?</a:t>
            </a:r>
            <a:endParaRPr lang="da-DK" sz="3000"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971600" y="2204864"/>
            <a:ext cx="7272808" cy="1708160"/>
          </a:xfrm>
          <a:prstGeom prst="rect">
            <a:avLst/>
          </a:prstGeom>
          <a:noFill/>
        </p:spPr>
        <p:txBody>
          <a:bodyPr wrap="square" rtlCol="0">
            <a:spAutoFit/>
          </a:bodyPr>
          <a:lstStyle/>
          <a:p>
            <a:pPr marL="457200" indent="-457200">
              <a:buFont typeface="Arial" pitchFamily="34" charset="0"/>
              <a:buChar char="•"/>
            </a:pPr>
            <a:r>
              <a:rPr lang="da-DK" i="0" dirty="0" smtClean="0"/>
              <a:t>Hver fjerde dreng og hver syvende pige er </a:t>
            </a:r>
            <a:r>
              <a:rPr lang="da-DK" dirty="0" smtClean="0"/>
              <a:t>meget enige </a:t>
            </a:r>
            <a:r>
              <a:rPr lang="da-DK" i="0" dirty="0" smtClean="0"/>
              <a:t>i, at noget af det bedste ved hhx er mulighederne for at iværksætte</a:t>
            </a:r>
            <a:endParaRPr lang="da-DK" dirty="0" smtClean="0"/>
          </a:p>
          <a:p>
            <a:pPr marL="457200" indent="-457200">
              <a:buFont typeface="Arial" pitchFamily="34" charset="0"/>
              <a:buChar char="•"/>
            </a:pPr>
            <a:endParaRPr lang="da-DK" dirty="0" smtClean="0"/>
          </a:p>
          <a:p>
            <a:pPr marL="457200" indent="-457200">
              <a:buFont typeface="Arial" pitchFamily="34" charset="0"/>
              <a:buChar char="•"/>
            </a:pPr>
            <a:r>
              <a:rPr lang="da-DK" i="0" dirty="0" smtClean="0"/>
              <a:t>Tre ud af fire iværksættere i Danmark er mænd (Erhvervs- og Byggestyrelsen)</a:t>
            </a:r>
            <a:endParaRPr lang="da-D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5024" y="241300"/>
            <a:ext cx="6553200" cy="553998"/>
          </a:xfrm>
          <a:prstGeom prst="rect">
            <a:avLst/>
          </a:prstGeom>
          <a:noFill/>
          <a:ln w="9525" algn="ctr">
            <a:noFill/>
            <a:miter lim="800000"/>
            <a:headEnd/>
            <a:tailEnd/>
          </a:ln>
        </p:spPr>
        <p:txBody>
          <a:bodyPr>
            <a:spAutoFit/>
          </a:bodyPr>
          <a:lstStyle/>
          <a:p>
            <a:r>
              <a:rPr lang="da-DK" sz="3000" b="1" i="0" dirty="0" smtClean="0"/>
              <a:t>Piger og drenges iværksætterdrømme</a:t>
            </a:r>
            <a:endParaRPr lang="da-DK" sz="3000" b="1" i="0" dirty="0">
              <a:solidFill>
                <a:schemeClr val="tx1"/>
              </a:solidFill>
            </a:endParaRPr>
          </a:p>
        </p:txBody>
      </p:sp>
      <p:sp>
        <p:nvSpPr>
          <p:cNvPr id="4" name="Rectangle 4"/>
          <p:cNvSpPr>
            <a:spLocks noChangeArrowheads="1"/>
          </p:cNvSpPr>
          <p:nvPr/>
        </p:nvSpPr>
        <p:spPr bwMode="auto">
          <a:xfrm>
            <a:off x="179512" y="1556792"/>
            <a:ext cx="8712968" cy="3747180"/>
          </a:xfrm>
          <a:prstGeom prst="rect">
            <a:avLst/>
          </a:prstGeom>
          <a:noFill/>
          <a:ln w="9525" algn="ctr">
            <a:noFill/>
            <a:miter lim="800000"/>
            <a:headEnd/>
            <a:tailEnd/>
          </a:ln>
        </p:spPr>
        <p:txBody>
          <a:bodyPr wrap="square" anchor="ctr">
            <a:spAutoFit/>
          </a:bodyPr>
          <a:lstStyle/>
          <a:p>
            <a:r>
              <a:rPr lang="da-DK" sz="1900" b="1" dirty="0" smtClean="0"/>
              <a:t>Joakim</a:t>
            </a:r>
            <a:r>
              <a:rPr lang="da-DK" sz="1900" dirty="0" smtClean="0"/>
              <a:t>: Jeg tror, at det ligger til drengenes natur ... bare sige: ’Prøv at høre her, det er mig, der har startet det her og det er mig der har gjort det og det er sgu ikke en eller anden. Det er bare noget, jeg har startet fra bunden af’ </a:t>
            </a:r>
            <a:endParaRPr lang="da-DK" sz="1900" dirty="0"/>
          </a:p>
          <a:p>
            <a:pPr>
              <a:spcBef>
                <a:spcPct val="30000"/>
              </a:spcBef>
              <a:spcAft>
                <a:spcPct val="30000"/>
              </a:spcAft>
            </a:pPr>
            <a:r>
              <a:rPr lang="da-DK" sz="1900" b="1" dirty="0" err="1" smtClean="0"/>
              <a:t>Int</a:t>
            </a:r>
            <a:r>
              <a:rPr lang="da-DK" sz="1900" dirty="0"/>
              <a:t>.: </a:t>
            </a:r>
            <a:r>
              <a:rPr lang="da-DK" sz="1900" dirty="0" smtClean="0"/>
              <a:t>Har pigerne det ikke sådan?</a:t>
            </a:r>
            <a:endParaRPr lang="da-DK" sz="1900" dirty="0"/>
          </a:p>
          <a:p>
            <a:pPr>
              <a:spcBef>
                <a:spcPct val="30000"/>
              </a:spcBef>
            </a:pPr>
            <a:r>
              <a:rPr lang="da-DK" sz="1900" b="1" dirty="0" smtClean="0"/>
              <a:t>Nina</a:t>
            </a:r>
            <a:r>
              <a:rPr lang="da-DK" sz="1900" dirty="0" smtClean="0"/>
              <a:t>: Jo, jeg vil gerne.</a:t>
            </a:r>
            <a:endParaRPr lang="da-DK" sz="1900" dirty="0"/>
          </a:p>
          <a:p>
            <a:pPr>
              <a:spcBef>
                <a:spcPct val="30000"/>
              </a:spcBef>
            </a:pPr>
            <a:r>
              <a:rPr lang="da-DK" sz="1900" b="1" dirty="0" smtClean="0"/>
              <a:t>Sisse</a:t>
            </a:r>
            <a:r>
              <a:rPr lang="da-DK" sz="1900" dirty="0" smtClean="0"/>
              <a:t>: Jeg har det ikke sådan. Jeg vil helst gerne noget sikkert.</a:t>
            </a:r>
          </a:p>
          <a:p>
            <a:pPr>
              <a:spcBef>
                <a:spcPct val="30000"/>
              </a:spcBef>
            </a:pPr>
            <a:r>
              <a:rPr lang="da-DK" sz="1900" b="1" dirty="0" smtClean="0"/>
              <a:t>Joakim</a:t>
            </a:r>
            <a:r>
              <a:rPr lang="da-DK" sz="1900" dirty="0" smtClean="0"/>
              <a:t>: Jeg tror, at drengene lever mere sådan i det uvisse – at enten så kan det sgu blive godt, eller også kan det blive noget lort. Hvor jeg tror mere piger, det er sådan mere det sikre ... Drengene det er mere sådan, at de vil gerne være det bedste af det bedste. Hvor pigerne det er sådan, de kan indordne sig med, at de måske ikke er toppen af toppen.</a:t>
            </a:r>
            <a:endParaRPr lang="da-DK" sz="1900" i="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34924" y="241300"/>
            <a:ext cx="6625307" cy="461665"/>
          </a:xfrm>
          <a:prstGeom prst="rect">
            <a:avLst/>
          </a:prstGeom>
          <a:noFill/>
          <a:ln w="9525" algn="ctr">
            <a:noFill/>
            <a:miter lim="800000"/>
            <a:headEnd/>
            <a:tailEnd/>
          </a:ln>
        </p:spPr>
        <p:txBody>
          <a:bodyPr wrap="square">
            <a:spAutoFit/>
          </a:bodyPr>
          <a:lstStyle/>
          <a:p>
            <a:r>
              <a:rPr lang="da-DK" sz="2400" b="1" i="0" dirty="0" smtClean="0"/>
              <a:t>Iværksætterglæde og begrundelser for hhx-valget</a:t>
            </a:r>
          </a:p>
        </p:txBody>
      </p:sp>
      <p:sp>
        <p:nvSpPr>
          <p:cNvPr id="13" name="Tekstboks 12"/>
          <p:cNvSpPr txBox="1"/>
          <p:nvPr/>
        </p:nvSpPr>
        <p:spPr>
          <a:xfrm>
            <a:off x="251520" y="1052736"/>
            <a:ext cx="8892480" cy="615553"/>
          </a:xfrm>
          <a:prstGeom prst="rect">
            <a:avLst/>
          </a:prstGeom>
          <a:noFill/>
        </p:spPr>
        <p:txBody>
          <a:bodyPr wrap="square" rtlCol="0">
            <a:spAutoFit/>
          </a:bodyPr>
          <a:lstStyle/>
          <a:p>
            <a:r>
              <a:rPr lang="da-DK" sz="1700" b="1" i="0" dirty="0" smtClean="0">
                <a:latin typeface="+mn-lt"/>
              </a:rPr>
              <a:t>Andel meget enige i at noget af det bedste ved hhx er mulighederne for at iværksætte</a:t>
            </a:r>
          </a:p>
          <a:p>
            <a:endParaRPr lang="da-DK" sz="1700" b="1" dirty="0"/>
          </a:p>
        </p:txBody>
      </p:sp>
      <p:graphicFrame>
        <p:nvGraphicFramePr>
          <p:cNvPr id="7" name="Diagram 6"/>
          <p:cNvGraphicFramePr/>
          <p:nvPr/>
        </p:nvGraphicFramePr>
        <p:xfrm>
          <a:off x="539552" y="1844824"/>
          <a:ext cx="7344816" cy="4176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39552" y="1628800"/>
          <a:ext cx="777686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5"/>
          <p:cNvSpPr>
            <a:spLocks noChangeArrowheads="1"/>
          </p:cNvSpPr>
          <p:nvPr/>
        </p:nvSpPr>
        <p:spPr bwMode="auto">
          <a:xfrm>
            <a:off x="34924" y="241300"/>
            <a:ext cx="6625307" cy="461665"/>
          </a:xfrm>
          <a:prstGeom prst="rect">
            <a:avLst/>
          </a:prstGeom>
          <a:noFill/>
          <a:ln w="9525" algn="ctr">
            <a:noFill/>
            <a:miter lim="800000"/>
            <a:headEnd/>
            <a:tailEnd/>
          </a:ln>
        </p:spPr>
        <p:txBody>
          <a:bodyPr wrap="square">
            <a:spAutoFit/>
          </a:bodyPr>
          <a:lstStyle/>
          <a:p>
            <a:r>
              <a:rPr lang="da-DK" sz="2400" b="1" i="0" dirty="0" smtClean="0"/>
              <a:t>Iværksætterglæde og fremtidsplaner</a:t>
            </a:r>
          </a:p>
        </p:txBody>
      </p:sp>
      <p:sp>
        <p:nvSpPr>
          <p:cNvPr id="5" name="Rektangel 4"/>
          <p:cNvSpPr/>
          <p:nvPr/>
        </p:nvSpPr>
        <p:spPr>
          <a:xfrm>
            <a:off x="611560" y="1772816"/>
            <a:ext cx="7344816" cy="504056"/>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p:cNvSpPr/>
          <p:nvPr/>
        </p:nvSpPr>
        <p:spPr>
          <a:xfrm>
            <a:off x="611560" y="2348880"/>
            <a:ext cx="7344816" cy="1296144"/>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251520" y="1052736"/>
            <a:ext cx="8892480" cy="615553"/>
          </a:xfrm>
          <a:prstGeom prst="rect">
            <a:avLst/>
          </a:prstGeom>
          <a:noFill/>
        </p:spPr>
        <p:txBody>
          <a:bodyPr wrap="square" rtlCol="0">
            <a:spAutoFit/>
          </a:bodyPr>
          <a:lstStyle/>
          <a:p>
            <a:r>
              <a:rPr lang="da-DK" sz="1700" b="1" i="0" dirty="0" smtClean="0">
                <a:latin typeface="+mn-lt"/>
              </a:rPr>
              <a:t>Andel meget enige i at noget af det bedste ved hhx er mulighederne for at iværksætte</a:t>
            </a:r>
          </a:p>
          <a:p>
            <a:endParaRPr lang="da-DK" sz="1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55"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7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4925" y="241300"/>
            <a:ext cx="6553200" cy="507831"/>
          </a:xfrm>
          <a:prstGeom prst="rect">
            <a:avLst/>
          </a:prstGeom>
          <a:noFill/>
          <a:ln w="9525" algn="ctr">
            <a:noFill/>
            <a:miter lim="800000"/>
            <a:headEnd/>
            <a:tailEnd/>
          </a:ln>
        </p:spPr>
        <p:txBody>
          <a:bodyPr>
            <a:spAutoFit/>
          </a:bodyPr>
          <a:lstStyle/>
          <a:p>
            <a:r>
              <a:rPr lang="da-DK" sz="2700" b="1" i="0" dirty="0" smtClean="0"/>
              <a:t>Iværksætterglæde hen over de tre årgange</a:t>
            </a:r>
            <a:endParaRPr lang="da-DK" sz="2700" b="1" i="0" dirty="0">
              <a:solidFill>
                <a:schemeClr val="tx1"/>
              </a:solidFill>
            </a:endParaRPr>
          </a:p>
        </p:txBody>
      </p:sp>
      <p:graphicFrame>
        <p:nvGraphicFramePr>
          <p:cNvPr id="5" name="Diagram 4"/>
          <p:cNvGraphicFramePr/>
          <p:nvPr/>
        </p:nvGraphicFramePr>
        <p:xfrm>
          <a:off x="755576" y="1628800"/>
          <a:ext cx="7632848" cy="41799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efu08a">
  <a:themeElements>
    <a:clrScheme name="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fu08a">
  <a:themeElements>
    <a:clrScheme name="1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efu08a">
  <a:themeElements>
    <a:clrScheme name="3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efu08a">
  <a:themeElements>
    <a:clrScheme name="4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efu08a">
  <a:themeElements>
    <a:clrScheme name="5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efu08a">
  <a:themeElements>
    <a:clrScheme name="6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efu08a">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efu0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efu0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efu0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efu0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efu0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efu0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efu0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9095</TotalTime>
  <Words>428</Words>
  <Application>Microsoft Office PowerPoint</Application>
  <PresentationFormat>On-screen Show (4:3)</PresentationFormat>
  <Paragraphs>65</Paragraphs>
  <Slides>10</Slides>
  <Notes>10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10</vt:i4>
      </vt:variant>
    </vt:vector>
  </HeadingPairs>
  <TitlesOfParts>
    <vt:vector size="17" baseType="lpstr">
      <vt:lpstr>Cefu08a</vt:lpstr>
      <vt:lpstr>1_Cefu08a</vt:lpstr>
      <vt:lpstr>3_Cefu08a</vt:lpstr>
      <vt:lpstr>4_Cefu08a</vt:lpstr>
      <vt:lpstr>5_Cefu08a</vt:lpstr>
      <vt:lpstr>6_Cefu08a</vt:lpstr>
      <vt:lpstr>Image</vt:lpstr>
      <vt:lpstr>Slide 1</vt:lpstr>
      <vt:lpstr>Slide 2</vt:lpstr>
      <vt:lpstr>Slide 3</vt:lpstr>
      <vt:lpstr>Slide 4</vt:lpstr>
      <vt:lpstr>Slide 5</vt:lpstr>
      <vt:lpstr>Slide 6</vt:lpstr>
      <vt:lpstr>Slide 7</vt:lpstr>
      <vt:lpstr>Slide 8</vt:lpstr>
      <vt:lpstr>Slide 9</vt:lpstr>
      <vt:lpstr>Slide 10</vt:lpstr>
    </vt:vector>
  </TitlesOfParts>
  <Company>DPU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Numbers and Words on the Problems Young People with Hearing Loss Face in Their Everyday Life</dc:title>
  <dc:creator>Niels-Henrik M. Hansen</dc:creator>
  <cp:lastModifiedBy>laso</cp:lastModifiedBy>
  <cp:revision>673</cp:revision>
  <dcterms:created xsi:type="dcterms:W3CDTF">2008-05-30T07:59:46Z</dcterms:created>
  <dcterms:modified xsi:type="dcterms:W3CDTF">2010-10-19T09:01:32Z</dcterms:modified>
</cp:coreProperties>
</file>